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3379" r:id="rId2"/>
    <p:sldId id="3376" r:id="rId3"/>
    <p:sldId id="3377" r:id="rId4"/>
    <p:sldId id="3378" r:id="rId5"/>
    <p:sldId id="3380" r:id="rId6"/>
    <p:sldId id="3436" r:id="rId7"/>
    <p:sldId id="3435" r:id="rId8"/>
    <p:sldId id="3667" r:id="rId9"/>
    <p:sldId id="3381" r:id="rId10"/>
    <p:sldId id="3654" r:id="rId11"/>
    <p:sldId id="3668" r:id="rId12"/>
    <p:sldId id="3655" r:id="rId13"/>
    <p:sldId id="3656" r:id="rId14"/>
    <p:sldId id="3669" r:id="rId15"/>
    <p:sldId id="3670" r:id="rId16"/>
    <p:sldId id="3671" r:id="rId17"/>
    <p:sldId id="3672" r:id="rId18"/>
    <p:sldId id="3665" r:id="rId19"/>
    <p:sldId id="3666" r:id="rId20"/>
    <p:sldId id="3657" r:id="rId21"/>
    <p:sldId id="3673" r:id="rId22"/>
    <p:sldId id="3674" r:id="rId23"/>
    <p:sldId id="3675" r:id="rId24"/>
    <p:sldId id="3676" r:id="rId25"/>
    <p:sldId id="3677" r:id="rId26"/>
    <p:sldId id="3678" r:id="rId27"/>
    <p:sldId id="3679" r:id="rId28"/>
    <p:sldId id="3680" r:id="rId29"/>
    <p:sldId id="3681" r:id="rId30"/>
    <p:sldId id="3682" r:id="rId31"/>
    <p:sldId id="3683" r:id="rId32"/>
    <p:sldId id="3684" r:id="rId33"/>
    <p:sldId id="3685" r:id="rId34"/>
    <p:sldId id="3686" r:id="rId35"/>
    <p:sldId id="3687" r:id="rId36"/>
    <p:sldId id="3688" r:id="rId37"/>
    <p:sldId id="3689" r:id="rId38"/>
    <p:sldId id="3690" r:id="rId39"/>
    <p:sldId id="3691" r:id="rId40"/>
    <p:sldId id="3692" r:id="rId41"/>
    <p:sldId id="3693" r:id="rId42"/>
    <p:sldId id="3696" r:id="rId43"/>
    <p:sldId id="3694" r:id="rId44"/>
    <p:sldId id="3695" r:id="rId45"/>
    <p:sldId id="3697" r:id="rId46"/>
    <p:sldId id="3698" r:id="rId47"/>
    <p:sldId id="3699" r:id="rId48"/>
    <p:sldId id="3702" r:id="rId49"/>
    <p:sldId id="3703" r:id="rId50"/>
    <p:sldId id="3701" r:id="rId51"/>
    <p:sldId id="3700" r:id="rId52"/>
    <p:sldId id="3704" r:id="rId53"/>
    <p:sldId id="3705" r:id="rId54"/>
    <p:sldId id="3706" r:id="rId55"/>
    <p:sldId id="3663" r:id="rId56"/>
    <p:sldId id="3664" r:id="rId57"/>
    <p:sldId id="3707" r:id="rId58"/>
    <p:sldId id="3708" r:id="rId59"/>
    <p:sldId id="3709" r:id="rId60"/>
    <p:sldId id="3710" r:id="rId61"/>
    <p:sldId id="3711" r:id="rId62"/>
    <p:sldId id="3712" r:id="rId63"/>
    <p:sldId id="3713" r:id="rId64"/>
    <p:sldId id="3714" r:id="rId65"/>
    <p:sldId id="3715" r:id="rId66"/>
    <p:sldId id="3716" r:id="rId67"/>
    <p:sldId id="3717" r:id="rId68"/>
    <p:sldId id="3718" r:id="rId69"/>
    <p:sldId id="3719" r:id="rId70"/>
    <p:sldId id="3720" r:id="rId71"/>
    <p:sldId id="3721" r:id="rId72"/>
    <p:sldId id="3459" r:id="rId73"/>
    <p:sldId id="30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C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0BE0B6-EC1E-6C44-3FCD-772FF4D09C3A}" v="26" dt="2024-05-07T09:22:13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79567" autoAdjust="0"/>
  </p:normalViewPr>
  <p:slideViewPr>
    <p:cSldViewPr snapToGrid="0">
      <p:cViewPr varScale="1">
        <p:scale>
          <a:sx n="73" d="100"/>
          <a:sy n="73" d="100"/>
        </p:scale>
        <p:origin x="1168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A95823-9898-47C9-826B-5C287F093F3D}" type="doc">
      <dgm:prSet loTypeId="urn:microsoft.com/office/officeart/2008/layout/VerticalCurvedList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663258F-740C-4F60-A397-D2B16AACF9B2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Be open-minded: Embrace new perspectives and ideas.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A82FC1F-C8AA-4977-B23C-0C73C2613FB6}" type="parTrans" cxnId="{2E2E5FE4-9759-46F4-A69A-66C0170C4A79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8AF67B-7C9F-45F9-A20F-2C032AF7974F}" type="sibTrans" cxnId="{2E2E5FE4-9759-46F4-A69A-66C0170C4A79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B18853-C239-4969-BD79-F0611FD4D22C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Use "I think," "I feel," etc.: Your voice matters in this learning journey.</a:t>
          </a:r>
        </a:p>
      </dgm:t>
    </dgm:pt>
    <dgm:pt modelId="{993669D3-F3B3-41F9-9C87-E53DEF752FB2}" type="parTrans" cxnId="{F93735CC-FC79-49BF-AFE2-0DAEB25E7664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6E7F08-5352-48CA-8EE4-D55524774D77}" type="sibTrans" cxnId="{F93735CC-FC79-49BF-AFE2-0DAEB25E7664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73A7E1-5BC2-4E50-8CC6-B324C51024E0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Listen carefully: Respectfully engage with others' contributions.</a:t>
          </a:r>
        </a:p>
      </dgm:t>
    </dgm:pt>
    <dgm:pt modelId="{BA2B051C-B1FA-40BE-9B4E-FD6E11417AF2}" type="parTrans" cxnId="{8839D8DF-FD61-4038-922B-4C3829CA6149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82737A-D171-4C47-AFE9-233C8E73DDC0}" type="sibTrans" cxnId="{8839D8DF-FD61-4038-922B-4C3829CA6149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E5DEA6-5CFD-41F7-A110-C747809FD435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One conversation at a time: Ensure everyone has a chance to speak.</a:t>
          </a:r>
        </a:p>
      </dgm:t>
    </dgm:pt>
    <dgm:pt modelId="{13FCDA63-A09D-49C9-A85C-DE59BB66A517}" type="parTrans" cxnId="{E0A3ACA4-9045-48A5-8F13-62E20C4ED1EF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A0B460-F1AF-4896-843B-F63BD936650B}" type="sibTrans" cxnId="{E0A3ACA4-9045-48A5-8F13-62E20C4ED1EF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B1F26-367B-462B-BC65-190E760CBA51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>
              <a:latin typeface="Times New Roman" panose="02020603050405020304" pitchFamily="18" charset="0"/>
              <a:cs typeface="Times New Roman" panose="02020603050405020304" pitchFamily="18" charset="0"/>
            </a:rPr>
            <a:t>Respect others' opinions: Value diverse viewpoints.</a:t>
          </a:r>
        </a:p>
      </dgm:t>
    </dgm:pt>
    <dgm:pt modelId="{CF6D4231-D231-4B59-A61C-9E55BBD2EE38}" type="parTrans" cxnId="{84CE0E7D-EED4-4CFA-99CD-2E584561BEEE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502762-CE4E-4765-AC84-C27A39DF2F4B}" type="sibTrans" cxnId="{84CE0E7D-EED4-4CFA-99CD-2E584561BEEE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9E99A6-B548-415E-8C8E-88D7174BA6DC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>
              <a:latin typeface="Times New Roman" panose="02020603050405020304" pitchFamily="18" charset="0"/>
              <a:cs typeface="Times New Roman" panose="02020603050405020304" pitchFamily="18" charset="0"/>
            </a:rPr>
            <a:t>Give constructive feedback: Offer helpful insights to support growth.</a:t>
          </a:r>
        </a:p>
      </dgm:t>
    </dgm:pt>
    <dgm:pt modelId="{B62490D7-B6CB-4DDF-9DBC-BEA878A342DD}" type="parTrans" cxnId="{645F1D6A-C331-487B-8641-B0F02A591F8A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44A72E-910E-4D2D-AA1C-12FF135F24E4}" type="sibTrans" cxnId="{645F1D6A-C331-487B-8641-B0F02A591F8A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FCE838-16CD-43DD-90B7-DB93C0695F03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800" b="0" i="0">
              <a:latin typeface="Times New Roman" panose="02020603050405020304" pitchFamily="18" charset="0"/>
              <a:cs typeface="Times New Roman" panose="02020603050405020304" pitchFamily="18" charset="0"/>
            </a:rPr>
            <a:t>Build on ideas: Collaborate and enhance each other's thoughts.</a:t>
          </a:r>
        </a:p>
      </dgm:t>
    </dgm:pt>
    <dgm:pt modelId="{A809C091-7071-4FEC-A940-4132E21295D2}" type="parTrans" cxnId="{06732BDC-6C26-432A-A6FF-69041350D720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E3538C-3A3F-458E-948F-B88F786DF581}" type="sibTrans" cxnId="{06732BDC-6C26-432A-A6FF-69041350D720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65EA84-2AAE-42F7-9B73-3B0018482D12}">
      <dgm:prSet custT="1"/>
      <dgm:spPr/>
      <dgm:t>
        <a:bodyPr/>
        <a:lstStyle/>
        <a:p>
          <a:endParaRPr lang="en-IN"/>
        </a:p>
      </dgm:t>
    </dgm:pt>
    <dgm:pt modelId="{156B976F-BA9A-42C0-926C-8AF482D498D7}" type="parTrans" cxnId="{6733A09D-AA0D-4A93-8EA4-E8EDC1A99411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61D82A-C7FA-47DC-AB62-ACEA8CF8C84F}" type="sibTrans" cxnId="{6733A09D-AA0D-4A93-8EA4-E8EDC1A99411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C4D3B7-AC42-4A2A-9E1E-4D5DB977FC27}" type="pres">
      <dgm:prSet presAssocID="{7FA95823-9898-47C9-826B-5C287F093F3D}" presName="Name0" presStyleCnt="0">
        <dgm:presLayoutVars>
          <dgm:chMax val="7"/>
          <dgm:chPref val="7"/>
          <dgm:dir/>
        </dgm:presLayoutVars>
      </dgm:prSet>
      <dgm:spPr/>
    </dgm:pt>
    <dgm:pt modelId="{85C43791-A505-4A4B-BD13-B31833B566B2}" type="pres">
      <dgm:prSet presAssocID="{7FA95823-9898-47C9-826B-5C287F093F3D}" presName="Name1" presStyleCnt="0"/>
      <dgm:spPr/>
    </dgm:pt>
    <dgm:pt modelId="{FF9761F9-89C2-4173-B507-F92753E4AE1A}" type="pres">
      <dgm:prSet presAssocID="{7FA95823-9898-47C9-826B-5C287F093F3D}" presName="cycle" presStyleCnt="0"/>
      <dgm:spPr/>
    </dgm:pt>
    <dgm:pt modelId="{C518F71D-9C58-47F8-AABC-1CB2AE755392}" type="pres">
      <dgm:prSet presAssocID="{7FA95823-9898-47C9-826B-5C287F093F3D}" presName="srcNode" presStyleLbl="node1" presStyleIdx="0" presStyleCnt="7"/>
      <dgm:spPr/>
    </dgm:pt>
    <dgm:pt modelId="{1CEA1AC5-1F61-4B58-9B1D-2919C4A748AA}" type="pres">
      <dgm:prSet presAssocID="{7FA95823-9898-47C9-826B-5C287F093F3D}" presName="conn" presStyleLbl="parChTrans1D2" presStyleIdx="0" presStyleCnt="1"/>
      <dgm:spPr/>
    </dgm:pt>
    <dgm:pt modelId="{835A4E15-7715-487A-BEA6-DFA24E0126BF}" type="pres">
      <dgm:prSet presAssocID="{7FA95823-9898-47C9-826B-5C287F093F3D}" presName="extraNode" presStyleLbl="node1" presStyleIdx="0" presStyleCnt="7"/>
      <dgm:spPr/>
    </dgm:pt>
    <dgm:pt modelId="{254A9915-DB59-45B0-B244-810051DFC669}" type="pres">
      <dgm:prSet presAssocID="{7FA95823-9898-47C9-826B-5C287F093F3D}" presName="dstNode" presStyleLbl="node1" presStyleIdx="0" presStyleCnt="7"/>
      <dgm:spPr/>
    </dgm:pt>
    <dgm:pt modelId="{60FF6BB8-637A-4929-8B3B-72033BCE99C7}" type="pres">
      <dgm:prSet presAssocID="{4663258F-740C-4F60-A397-D2B16AACF9B2}" presName="text_1" presStyleLbl="node1" presStyleIdx="0" presStyleCnt="7">
        <dgm:presLayoutVars>
          <dgm:bulletEnabled val="1"/>
        </dgm:presLayoutVars>
      </dgm:prSet>
      <dgm:spPr/>
    </dgm:pt>
    <dgm:pt modelId="{33C335E4-8894-43A6-BA04-958903BEFD66}" type="pres">
      <dgm:prSet presAssocID="{4663258F-740C-4F60-A397-D2B16AACF9B2}" presName="accent_1" presStyleCnt="0"/>
      <dgm:spPr/>
    </dgm:pt>
    <dgm:pt modelId="{AC796BE7-1EAC-4509-8FF6-711E839CD72D}" type="pres">
      <dgm:prSet presAssocID="{4663258F-740C-4F60-A397-D2B16AACF9B2}" presName="accentRepeatNode" presStyleLbl="solidFgAcc1" presStyleIdx="0" presStyleCnt="7"/>
      <dgm:spPr/>
    </dgm:pt>
    <dgm:pt modelId="{0CCDC894-11C8-4441-9101-6A01B6552E61}" type="pres">
      <dgm:prSet presAssocID="{D4B18853-C239-4969-BD79-F0611FD4D22C}" presName="text_2" presStyleLbl="node1" presStyleIdx="1" presStyleCnt="7">
        <dgm:presLayoutVars>
          <dgm:bulletEnabled val="1"/>
        </dgm:presLayoutVars>
      </dgm:prSet>
      <dgm:spPr/>
    </dgm:pt>
    <dgm:pt modelId="{95A007CE-D0E9-4427-98FF-98BD11A0BA6C}" type="pres">
      <dgm:prSet presAssocID="{D4B18853-C239-4969-BD79-F0611FD4D22C}" presName="accent_2" presStyleCnt="0"/>
      <dgm:spPr/>
    </dgm:pt>
    <dgm:pt modelId="{A8AF5F34-209B-460D-BD5C-7477A11D2926}" type="pres">
      <dgm:prSet presAssocID="{D4B18853-C239-4969-BD79-F0611FD4D22C}" presName="accentRepeatNode" presStyleLbl="solidFgAcc1" presStyleIdx="1" presStyleCnt="7"/>
      <dgm:spPr/>
    </dgm:pt>
    <dgm:pt modelId="{24979D5C-A4BB-48B2-A569-F2DA246198C5}" type="pres">
      <dgm:prSet presAssocID="{B473A7E1-5BC2-4E50-8CC6-B324C51024E0}" presName="text_3" presStyleLbl="node1" presStyleIdx="2" presStyleCnt="7">
        <dgm:presLayoutVars>
          <dgm:bulletEnabled val="1"/>
        </dgm:presLayoutVars>
      </dgm:prSet>
      <dgm:spPr/>
    </dgm:pt>
    <dgm:pt modelId="{821F3E2F-0338-4AB8-B67A-F0436F869A47}" type="pres">
      <dgm:prSet presAssocID="{B473A7E1-5BC2-4E50-8CC6-B324C51024E0}" presName="accent_3" presStyleCnt="0"/>
      <dgm:spPr/>
    </dgm:pt>
    <dgm:pt modelId="{600F365E-5C93-4352-AEAA-D222F61DA843}" type="pres">
      <dgm:prSet presAssocID="{B473A7E1-5BC2-4E50-8CC6-B324C51024E0}" presName="accentRepeatNode" presStyleLbl="solidFgAcc1" presStyleIdx="2" presStyleCnt="7"/>
      <dgm:spPr/>
    </dgm:pt>
    <dgm:pt modelId="{291A8937-6CE5-4828-BDE3-002B60DD0B87}" type="pres">
      <dgm:prSet presAssocID="{38E5DEA6-5CFD-41F7-A110-C747809FD435}" presName="text_4" presStyleLbl="node1" presStyleIdx="3" presStyleCnt="7">
        <dgm:presLayoutVars>
          <dgm:bulletEnabled val="1"/>
        </dgm:presLayoutVars>
      </dgm:prSet>
      <dgm:spPr/>
    </dgm:pt>
    <dgm:pt modelId="{DA0C23F0-091F-4829-AB66-37E2A1787C3D}" type="pres">
      <dgm:prSet presAssocID="{38E5DEA6-5CFD-41F7-A110-C747809FD435}" presName="accent_4" presStyleCnt="0"/>
      <dgm:spPr/>
    </dgm:pt>
    <dgm:pt modelId="{12951314-EEC1-4D63-8D79-1B22836451B7}" type="pres">
      <dgm:prSet presAssocID="{38E5DEA6-5CFD-41F7-A110-C747809FD435}" presName="accentRepeatNode" presStyleLbl="solidFgAcc1" presStyleIdx="3" presStyleCnt="7"/>
      <dgm:spPr/>
    </dgm:pt>
    <dgm:pt modelId="{7DDE4CF7-DA3E-4445-BDEC-82878E401125}" type="pres">
      <dgm:prSet presAssocID="{1C6B1F26-367B-462B-BC65-190E760CBA51}" presName="text_5" presStyleLbl="node1" presStyleIdx="4" presStyleCnt="7">
        <dgm:presLayoutVars>
          <dgm:bulletEnabled val="1"/>
        </dgm:presLayoutVars>
      </dgm:prSet>
      <dgm:spPr/>
    </dgm:pt>
    <dgm:pt modelId="{3D8937D4-0D6C-400A-893B-71CB54738083}" type="pres">
      <dgm:prSet presAssocID="{1C6B1F26-367B-462B-BC65-190E760CBA51}" presName="accent_5" presStyleCnt="0"/>
      <dgm:spPr/>
    </dgm:pt>
    <dgm:pt modelId="{6C7DFFB3-4481-4801-A5E2-1A554A7C4DFA}" type="pres">
      <dgm:prSet presAssocID="{1C6B1F26-367B-462B-BC65-190E760CBA51}" presName="accentRepeatNode" presStyleLbl="solidFgAcc1" presStyleIdx="4" presStyleCnt="7"/>
      <dgm:spPr/>
    </dgm:pt>
    <dgm:pt modelId="{6DF156AE-453F-4B4B-8654-5D0A87E91E70}" type="pres">
      <dgm:prSet presAssocID="{139E99A6-B548-415E-8C8E-88D7174BA6DC}" presName="text_6" presStyleLbl="node1" presStyleIdx="5" presStyleCnt="7">
        <dgm:presLayoutVars>
          <dgm:bulletEnabled val="1"/>
        </dgm:presLayoutVars>
      </dgm:prSet>
      <dgm:spPr/>
    </dgm:pt>
    <dgm:pt modelId="{CDEF6505-F5D2-4F1B-9810-223708392ED1}" type="pres">
      <dgm:prSet presAssocID="{139E99A6-B548-415E-8C8E-88D7174BA6DC}" presName="accent_6" presStyleCnt="0"/>
      <dgm:spPr/>
    </dgm:pt>
    <dgm:pt modelId="{BC7A70EC-3DD2-4C24-92CE-65455F4488BC}" type="pres">
      <dgm:prSet presAssocID="{139E99A6-B548-415E-8C8E-88D7174BA6DC}" presName="accentRepeatNode" presStyleLbl="solidFgAcc1" presStyleIdx="5" presStyleCnt="7"/>
      <dgm:spPr/>
    </dgm:pt>
    <dgm:pt modelId="{39CC6F7A-F86A-445A-8256-6250BF30F7D4}" type="pres">
      <dgm:prSet presAssocID="{21FCE838-16CD-43DD-90B7-DB93C0695F03}" presName="text_7" presStyleLbl="node1" presStyleIdx="6" presStyleCnt="7">
        <dgm:presLayoutVars>
          <dgm:bulletEnabled val="1"/>
        </dgm:presLayoutVars>
      </dgm:prSet>
      <dgm:spPr/>
    </dgm:pt>
    <dgm:pt modelId="{56329A0C-8A7C-487E-968A-96FF4D7CB1DE}" type="pres">
      <dgm:prSet presAssocID="{21FCE838-16CD-43DD-90B7-DB93C0695F03}" presName="accent_7" presStyleCnt="0"/>
      <dgm:spPr/>
    </dgm:pt>
    <dgm:pt modelId="{DC2D7998-CC05-437B-8CDE-EDEE40A57B1C}" type="pres">
      <dgm:prSet presAssocID="{21FCE838-16CD-43DD-90B7-DB93C0695F03}" presName="accentRepeatNode" presStyleLbl="solidFgAcc1" presStyleIdx="6" presStyleCnt="7"/>
      <dgm:spPr/>
    </dgm:pt>
  </dgm:ptLst>
  <dgm:cxnLst>
    <dgm:cxn modelId="{A7A10A37-1CD4-4BB1-9A39-954FE591FD8E}" type="presOf" srcId="{D4B18853-C239-4969-BD79-F0611FD4D22C}" destId="{0CCDC894-11C8-4441-9101-6A01B6552E61}" srcOrd="0" destOrd="0" presId="urn:microsoft.com/office/officeart/2008/layout/VerticalCurvedList"/>
    <dgm:cxn modelId="{1989085B-A830-47C2-864C-7089FBC5E397}" type="presOf" srcId="{38E5DEA6-5CFD-41F7-A110-C747809FD435}" destId="{291A8937-6CE5-4828-BDE3-002B60DD0B87}" srcOrd="0" destOrd="0" presId="urn:microsoft.com/office/officeart/2008/layout/VerticalCurvedList"/>
    <dgm:cxn modelId="{645F1D6A-C331-487B-8641-B0F02A591F8A}" srcId="{7FA95823-9898-47C9-826B-5C287F093F3D}" destId="{139E99A6-B548-415E-8C8E-88D7174BA6DC}" srcOrd="5" destOrd="0" parTransId="{B62490D7-B6CB-4DDF-9DBC-BEA878A342DD}" sibTransId="{3144A72E-910E-4D2D-AA1C-12FF135F24E4}"/>
    <dgm:cxn modelId="{13AC994C-C525-4DC5-9A1F-7CC3DB5AB1E0}" type="presOf" srcId="{4663258F-740C-4F60-A397-D2B16AACF9B2}" destId="{60FF6BB8-637A-4929-8B3B-72033BCE99C7}" srcOrd="0" destOrd="0" presId="urn:microsoft.com/office/officeart/2008/layout/VerticalCurvedList"/>
    <dgm:cxn modelId="{8F52567A-FC5C-4C5E-BE06-7EA22C1FB902}" type="presOf" srcId="{B473A7E1-5BC2-4E50-8CC6-B324C51024E0}" destId="{24979D5C-A4BB-48B2-A569-F2DA246198C5}" srcOrd="0" destOrd="0" presId="urn:microsoft.com/office/officeart/2008/layout/VerticalCurvedList"/>
    <dgm:cxn modelId="{84CE0E7D-EED4-4CFA-99CD-2E584561BEEE}" srcId="{7FA95823-9898-47C9-826B-5C287F093F3D}" destId="{1C6B1F26-367B-462B-BC65-190E760CBA51}" srcOrd="4" destOrd="0" parTransId="{CF6D4231-D231-4B59-A61C-9E55BBD2EE38}" sibTransId="{97502762-CE4E-4765-AC84-C27A39DF2F4B}"/>
    <dgm:cxn modelId="{3A66A588-7A66-4F88-8645-9A33094F92AD}" type="presOf" srcId="{7FA95823-9898-47C9-826B-5C287F093F3D}" destId="{BEC4D3B7-AC42-4A2A-9E1E-4D5DB977FC27}" srcOrd="0" destOrd="0" presId="urn:microsoft.com/office/officeart/2008/layout/VerticalCurvedList"/>
    <dgm:cxn modelId="{B69C1F8F-EC20-46A2-A2C2-0ABC90DAEC2F}" type="presOf" srcId="{21FCE838-16CD-43DD-90B7-DB93C0695F03}" destId="{39CC6F7A-F86A-445A-8256-6250BF30F7D4}" srcOrd="0" destOrd="0" presId="urn:microsoft.com/office/officeart/2008/layout/VerticalCurvedList"/>
    <dgm:cxn modelId="{645B8E8F-ED20-4807-835A-9C14884B1381}" type="presOf" srcId="{139E99A6-B548-415E-8C8E-88D7174BA6DC}" destId="{6DF156AE-453F-4B4B-8654-5D0A87E91E70}" srcOrd="0" destOrd="0" presId="urn:microsoft.com/office/officeart/2008/layout/VerticalCurvedList"/>
    <dgm:cxn modelId="{6733A09D-AA0D-4A93-8EA4-E8EDC1A99411}" srcId="{7FA95823-9898-47C9-826B-5C287F093F3D}" destId="{8665EA84-2AAE-42F7-9B73-3B0018482D12}" srcOrd="7" destOrd="0" parTransId="{156B976F-BA9A-42C0-926C-8AF482D498D7}" sibTransId="{5261D82A-C7FA-47DC-AB62-ACEA8CF8C84F}"/>
    <dgm:cxn modelId="{E0A3ACA4-9045-48A5-8F13-62E20C4ED1EF}" srcId="{7FA95823-9898-47C9-826B-5C287F093F3D}" destId="{38E5DEA6-5CFD-41F7-A110-C747809FD435}" srcOrd="3" destOrd="0" parTransId="{13FCDA63-A09D-49C9-A85C-DE59BB66A517}" sibTransId="{8CA0B460-F1AF-4896-843B-F63BD936650B}"/>
    <dgm:cxn modelId="{E5AA0CA9-41F9-4198-A277-487560964E40}" type="presOf" srcId="{1C6B1F26-367B-462B-BC65-190E760CBA51}" destId="{7DDE4CF7-DA3E-4445-BDEC-82878E401125}" srcOrd="0" destOrd="0" presId="urn:microsoft.com/office/officeart/2008/layout/VerticalCurvedList"/>
    <dgm:cxn modelId="{F93735CC-FC79-49BF-AFE2-0DAEB25E7664}" srcId="{7FA95823-9898-47C9-826B-5C287F093F3D}" destId="{D4B18853-C239-4969-BD79-F0611FD4D22C}" srcOrd="1" destOrd="0" parTransId="{993669D3-F3B3-41F9-9C87-E53DEF752FB2}" sibTransId="{386E7F08-5352-48CA-8EE4-D55524774D77}"/>
    <dgm:cxn modelId="{3083CFD2-92F1-4143-8A76-960D47EB0BF2}" type="presOf" srcId="{848AF67B-7C9F-45F9-A20F-2C032AF7974F}" destId="{1CEA1AC5-1F61-4B58-9B1D-2919C4A748AA}" srcOrd="0" destOrd="0" presId="urn:microsoft.com/office/officeart/2008/layout/VerticalCurvedList"/>
    <dgm:cxn modelId="{06732BDC-6C26-432A-A6FF-69041350D720}" srcId="{7FA95823-9898-47C9-826B-5C287F093F3D}" destId="{21FCE838-16CD-43DD-90B7-DB93C0695F03}" srcOrd="6" destOrd="0" parTransId="{A809C091-7071-4FEC-A940-4132E21295D2}" sibTransId="{59E3538C-3A3F-458E-948F-B88F786DF581}"/>
    <dgm:cxn modelId="{8839D8DF-FD61-4038-922B-4C3829CA6149}" srcId="{7FA95823-9898-47C9-826B-5C287F093F3D}" destId="{B473A7E1-5BC2-4E50-8CC6-B324C51024E0}" srcOrd="2" destOrd="0" parTransId="{BA2B051C-B1FA-40BE-9B4E-FD6E11417AF2}" sibTransId="{1482737A-D171-4C47-AFE9-233C8E73DDC0}"/>
    <dgm:cxn modelId="{2E2E5FE4-9759-46F4-A69A-66C0170C4A79}" srcId="{7FA95823-9898-47C9-826B-5C287F093F3D}" destId="{4663258F-740C-4F60-A397-D2B16AACF9B2}" srcOrd="0" destOrd="0" parTransId="{1A82FC1F-C8AA-4977-B23C-0C73C2613FB6}" sibTransId="{848AF67B-7C9F-45F9-A20F-2C032AF7974F}"/>
    <dgm:cxn modelId="{5B7B5660-2991-41B6-95C1-9E4DB2DCC354}" type="presParOf" srcId="{BEC4D3B7-AC42-4A2A-9E1E-4D5DB977FC27}" destId="{85C43791-A505-4A4B-BD13-B31833B566B2}" srcOrd="0" destOrd="0" presId="urn:microsoft.com/office/officeart/2008/layout/VerticalCurvedList"/>
    <dgm:cxn modelId="{371FA335-9AE5-4D82-9DC4-4A604891709A}" type="presParOf" srcId="{85C43791-A505-4A4B-BD13-B31833B566B2}" destId="{FF9761F9-89C2-4173-B507-F92753E4AE1A}" srcOrd="0" destOrd="0" presId="urn:microsoft.com/office/officeart/2008/layout/VerticalCurvedList"/>
    <dgm:cxn modelId="{FC9F1AAE-CA93-430D-9072-2DBBA1446C3E}" type="presParOf" srcId="{FF9761F9-89C2-4173-B507-F92753E4AE1A}" destId="{C518F71D-9C58-47F8-AABC-1CB2AE755392}" srcOrd="0" destOrd="0" presId="urn:microsoft.com/office/officeart/2008/layout/VerticalCurvedList"/>
    <dgm:cxn modelId="{0DCD0368-ECE2-4861-80AA-0F36733E497E}" type="presParOf" srcId="{FF9761F9-89C2-4173-B507-F92753E4AE1A}" destId="{1CEA1AC5-1F61-4B58-9B1D-2919C4A748AA}" srcOrd="1" destOrd="0" presId="urn:microsoft.com/office/officeart/2008/layout/VerticalCurvedList"/>
    <dgm:cxn modelId="{C60379F0-FAF8-404B-8A07-24D79AD9C84B}" type="presParOf" srcId="{FF9761F9-89C2-4173-B507-F92753E4AE1A}" destId="{835A4E15-7715-487A-BEA6-DFA24E0126BF}" srcOrd="2" destOrd="0" presId="urn:microsoft.com/office/officeart/2008/layout/VerticalCurvedList"/>
    <dgm:cxn modelId="{FA701F14-30E9-4526-A6D3-D070B20F702B}" type="presParOf" srcId="{FF9761F9-89C2-4173-B507-F92753E4AE1A}" destId="{254A9915-DB59-45B0-B244-810051DFC669}" srcOrd="3" destOrd="0" presId="urn:microsoft.com/office/officeart/2008/layout/VerticalCurvedList"/>
    <dgm:cxn modelId="{A059CAF8-B90F-4B2A-A779-29EBE8B1ABB3}" type="presParOf" srcId="{85C43791-A505-4A4B-BD13-B31833B566B2}" destId="{60FF6BB8-637A-4929-8B3B-72033BCE99C7}" srcOrd="1" destOrd="0" presId="urn:microsoft.com/office/officeart/2008/layout/VerticalCurvedList"/>
    <dgm:cxn modelId="{0E8A6211-9DB9-44A0-B2C3-0DFBFE51CB57}" type="presParOf" srcId="{85C43791-A505-4A4B-BD13-B31833B566B2}" destId="{33C335E4-8894-43A6-BA04-958903BEFD66}" srcOrd="2" destOrd="0" presId="urn:microsoft.com/office/officeart/2008/layout/VerticalCurvedList"/>
    <dgm:cxn modelId="{6FB1E0F0-15B8-4187-AC80-64D722735112}" type="presParOf" srcId="{33C335E4-8894-43A6-BA04-958903BEFD66}" destId="{AC796BE7-1EAC-4509-8FF6-711E839CD72D}" srcOrd="0" destOrd="0" presId="urn:microsoft.com/office/officeart/2008/layout/VerticalCurvedList"/>
    <dgm:cxn modelId="{55706A29-765F-4112-B214-472DC726F0A6}" type="presParOf" srcId="{85C43791-A505-4A4B-BD13-B31833B566B2}" destId="{0CCDC894-11C8-4441-9101-6A01B6552E61}" srcOrd="3" destOrd="0" presId="urn:microsoft.com/office/officeart/2008/layout/VerticalCurvedList"/>
    <dgm:cxn modelId="{2669E183-6F2B-48E8-9AA3-9163DCB72C1C}" type="presParOf" srcId="{85C43791-A505-4A4B-BD13-B31833B566B2}" destId="{95A007CE-D0E9-4427-98FF-98BD11A0BA6C}" srcOrd="4" destOrd="0" presId="urn:microsoft.com/office/officeart/2008/layout/VerticalCurvedList"/>
    <dgm:cxn modelId="{5300929F-F853-4FC8-A6CD-1AC8F9C347A8}" type="presParOf" srcId="{95A007CE-D0E9-4427-98FF-98BD11A0BA6C}" destId="{A8AF5F34-209B-460D-BD5C-7477A11D2926}" srcOrd="0" destOrd="0" presId="urn:microsoft.com/office/officeart/2008/layout/VerticalCurvedList"/>
    <dgm:cxn modelId="{587AA95C-8345-4B23-BC33-8F6D601D2575}" type="presParOf" srcId="{85C43791-A505-4A4B-BD13-B31833B566B2}" destId="{24979D5C-A4BB-48B2-A569-F2DA246198C5}" srcOrd="5" destOrd="0" presId="urn:microsoft.com/office/officeart/2008/layout/VerticalCurvedList"/>
    <dgm:cxn modelId="{F404110D-F34E-4428-AB87-2487EE040AC9}" type="presParOf" srcId="{85C43791-A505-4A4B-BD13-B31833B566B2}" destId="{821F3E2F-0338-4AB8-B67A-F0436F869A47}" srcOrd="6" destOrd="0" presId="urn:microsoft.com/office/officeart/2008/layout/VerticalCurvedList"/>
    <dgm:cxn modelId="{145890A2-9426-4B3E-A78F-385A1599FD26}" type="presParOf" srcId="{821F3E2F-0338-4AB8-B67A-F0436F869A47}" destId="{600F365E-5C93-4352-AEAA-D222F61DA843}" srcOrd="0" destOrd="0" presId="urn:microsoft.com/office/officeart/2008/layout/VerticalCurvedList"/>
    <dgm:cxn modelId="{56876251-2056-49B6-9F4E-57E6C084CC1C}" type="presParOf" srcId="{85C43791-A505-4A4B-BD13-B31833B566B2}" destId="{291A8937-6CE5-4828-BDE3-002B60DD0B87}" srcOrd="7" destOrd="0" presId="urn:microsoft.com/office/officeart/2008/layout/VerticalCurvedList"/>
    <dgm:cxn modelId="{FD671379-7BCF-49A2-8621-218898E6183C}" type="presParOf" srcId="{85C43791-A505-4A4B-BD13-B31833B566B2}" destId="{DA0C23F0-091F-4829-AB66-37E2A1787C3D}" srcOrd="8" destOrd="0" presId="urn:microsoft.com/office/officeart/2008/layout/VerticalCurvedList"/>
    <dgm:cxn modelId="{B97C7AA1-40E0-4429-B215-0027219D32AD}" type="presParOf" srcId="{DA0C23F0-091F-4829-AB66-37E2A1787C3D}" destId="{12951314-EEC1-4D63-8D79-1B22836451B7}" srcOrd="0" destOrd="0" presId="urn:microsoft.com/office/officeart/2008/layout/VerticalCurvedList"/>
    <dgm:cxn modelId="{AA9A09AD-A34B-4B0B-A67D-43B6564B9B14}" type="presParOf" srcId="{85C43791-A505-4A4B-BD13-B31833B566B2}" destId="{7DDE4CF7-DA3E-4445-BDEC-82878E401125}" srcOrd="9" destOrd="0" presId="urn:microsoft.com/office/officeart/2008/layout/VerticalCurvedList"/>
    <dgm:cxn modelId="{054CC46F-8452-4F40-94C8-76B1511D600F}" type="presParOf" srcId="{85C43791-A505-4A4B-BD13-B31833B566B2}" destId="{3D8937D4-0D6C-400A-893B-71CB54738083}" srcOrd="10" destOrd="0" presId="urn:microsoft.com/office/officeart/2008/layout/VerticalCurvedList"/>
    <dgm:cxn modelId="{C9D5990C-00D8-4C3B-87D1-51CECB9AF7AB}" type="presParOf" srcId="{3D8937D4-0D6C-400A-893B-71CB54738083}" destId="{6C7DFFB3-4481-4801-A5E2-1A554A7C4DFA}" srcOrd="0" destOrd="0" presId="urn:microsoft.com/office/officeart/2008/layout/VerticalCurvedList"/>
    <dgm:cxn modelId="{4DAB4AEA-97C8-48BC-8B70-6F3FBA999D71}" type="presParOf" srcId="{85C43791-A505-4A4B-BD13-B31833B566B2}" destId="{6DF156AE-453F-4B4B-8654-5D0A87E91E70}" srcOrd="11" destOrd="0" presId="urn:microsoft.com/office/officeart/2008/layout/VerticalCurvedList"/>
    <dgm:cxn modelId="{90B16033-AB14-4F00-BA48-DF4DCEED192D}" type="presParOf" srcId="{85C43791-A505-4A4B-BD13-B31833B566B2}" destId="{CDEF6505-F5D2-4F1B-9810-223708392ED1}" srcOrd="12" destOrd="0" presId="urn:microsoft.com/office/officeart/2008/layout/VerticalCurvedList"/>
    <dgm:cxn modelId="{B530B8B6-A528-4D1F-AC99-8E9D32177102}" type="presParOf" srcId="{CDEF6505-F5D2-4F1B-9810-223708392ED1}" destId="{BC7A70EC-3DD2-4C24-92CE-65455F4488BC}" srcOrd="0" destOrd="0" presId="urn:microsoft.com/office/officeart/2008/layout/VerticalCurvedList"/>
    <dgm:cxn modelId="{4AE5B13B-F477-4712-938A-55F598331CDD}" type="presParOf" srcId="{85C43791-A505-4A4B-BD13-B31833B566B2}" destId="{39CC6F7A-F86A-445A-8256-6250BF30F7D4}" srcOrd="13" destOrd="0" presId="urn:microsoft.com/office/officeart/2008/layout/VerticalCurvedList"/>
    <dgm:cxn modelId="{A2FA72FB-7E33-4A96-8ABB-23923D5662CA}" type="presParOf" srcId="{85C43791-A505-4A4B-BD13-B31833B566B2}" destId="{56329A0C-8A7C-487E-968A-96FF4D7CB1DE}" srcOrd="14" destOrd="0" presId="urn:microsoft.com/office/officeart/2008/layout/VerticalCurvedList"/>
    <dgm:cxn modelId="{097C625F-EC99-4CC2-A0ED-2FC2D5188193}" type="presParOf" srcId="{56329A0C-8A7C-487E-968A-96FF4D7CB1DE}" destId="{DC2D7998-CC05-437B-8CDE-EDEE40A57B1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B2451F-3D74-47F5-A282-C2D40BE8EBAA}" type="doc">
      <dgm:prSet loTypeId="urn:microsoft.com/office/officeart/2008/layout/PictureStrip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C1F54B7-F823-4E53-A378-AC81D0B2B9A5}">
      <dgm:prSet/>
      <dgm:spPr/>
      <dgm:t>
        <a:bodyPr/>
        <a:lstStyle/>
        <a:p>
          <a:r>
            <a:rPr lang="en-US" b="1" dirty="0">
              <a:latin typeface="Times New Roman"/>
              <a:ea typeface="Calibri" panose="020F0502020204030204"/>
              <a:cs typeface="Calibri"/>
            </a:rPr>
            <a:t>Procedural Programming Continued..</a:t>
          </a:r>
        </a:p>
      </dgm:t>
    </dgm:pt>
    <dgm:pt modelId="{C1AC187B-B9D8-4D6B-9868-8727F36E7E5B}" type="parTrans" cxnId="{8A99633D-60AA-459F-89C8-1D6CB9D0FEEC}">
      <dgm:prSet/>
      <dgm:spPr/>
      <dgm:t>
        <a:bodyPr/>
        <a:lstStyle/>
        <a:p>
          <a:endParaRPr lang="en-IN"/>
        </a:p>
      </dgm:t>
    </dgm:pt>
    <dgm:pt modelId="{18581132-74DB-4651-AF63-6B7650B213CD}" type="sibTrans" cxnId="{8A99633D-60AA-459F-89C8-1D6CB9D0FEEC}">
      <dgm:prSet/>
      <dgm:spPr/>
      <dgm:t>
        <a:bodyPr/>
        <a:lstStyle/>
        <a:p>
          <a:endParaRPr lang="en-IN"/>
        </a:p>
      </dgm:t>
    </dgm:pt>
    <dgm:pt modelId="{C0BCC61C-50BA-4A22-BE20-611D81FECA9F}">
      <dgm:prSet/>
      <dgm:spPr/>
      <dgm:t>
        <a:bodyPr/>
        <a:lstStyle/>
        <a:p>
          <a:r>
            <a:rPr lang="en-US" b="1" dirty="0">
              <a:latin typeface="Times New Roman"/>
              <a:ea typeface="Calibri" panose="020F0502020204030204"/>
              <a:cs typeface="Calibri"/>
            </a:rPr>
            <a:t>Functions in Python</a:t>
          </a:r>
        </a:p>
      </dgm:t>
    </dgm:pt>
    <dgm:pt modelId="{496EF859-7728-4AAA-9E53-7838831E921B}" type="parTrans" cxnId="{54801259-436B-456B-A755-319BBE3D9F70}">
      <dgm:prSet/>
      <dgm:spPr/>
      <dgm:t>
        <a:bodyPr/>
        <a:lstStyle/>
        <a:p>
          <a:endParaRPr lang="en-IN"/>
        </a:p>
      </dgm:t>
    </dgm:pt>
    <dgm:pt modelId="{35D23258-4BE8-4489-884E-649334722484}" type="sibTrans" cxnId="{54801259-436B-456B-A755-319BBE3D9F70}">
      <dgm:prSet/>
      <dgm:spPr/>
      <dgm:t>
        <a:bodyPr/>
        <a:lstStyle/>
        <a:p>
          <a:endParaRPr lang="en-IN"/>
        </a:p>
      </dgm:t>
    </dgm:pt>
    <dgm:pt modelId="{1767E391-412C-4483-90BF-508087418B25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Call and Return from a function</a:t>
          </a:r>
          <a:endParaRPr lang="en-US" b="1" dirty="0">
            <a:solidFill>
              <a:schemeClr val="tx1"/>
            </a:solidFill>
            <a:latin typeface="Times New Roman"/>
            <a:ea typeface="Calibri" panose="020F0502020204030204"/>
            <a:cs typeface="Calibri"/>
          </a:endParaRPr>
        </a:p>
      </dgm:t>
    </dgm:pt>
    <dgm:pt modelId="{3EA8803A-9726-4746-8DD1-BA08A9001D6E}" type="parTrans" cxnId="{86CFE048-F893-4159-BB0A-D426D7DEAB97}">
      <dgm:prSet/>
      <dgm:spPr/>
      <dgm:t>
        <a:bodyPr/>
        <a:lstStyle/>
        <a:p>
          <a:endParaRPr lang="en-IN"/>
        </a:p>
      </dgm:t>
    </dgm:pt>
    <dgm:pt modelId="{DA692C24-6F79-4C10-86BF-96C74126EE5E}" type="sibTrans" cxnId="{86CFE048-F893-4159-BB0A-D426D7DEAB97}">
      <dgm:prSet/>
      <dgm:spPr/>
      <dgm:t>
        <a:bodyPr/>
        <a:lstStyle/>
        <a:p>
          <a:endParaRPr lang="en-IN"/>
        </a:p>
      </dgm:t>
    </dgm:pt>
    <dgm:pt modelId="{741E1BBD-C5D2-4C44-9E24-FDD578346627}">
      <dgm:prSet/>
      <dgm:spPr/>
      <dgm:t>
        <a:bodyPr/>
        <a:lstStyle/>
        <a:p>
          <a:r>
            <a:rPr lang="en-US" b="1" dirty="0">
              <a:latin typeface="Times New Roman"/>
              <a:ea typeface="Calibri" panose="020F0502020204030204"/>
              <a:cs typeface="Calibri"/>
            </a:rPr>
            <a:t>Scope of Variable</a:t>
          </a:r>
        </a:p>
      </dgm:t>
    </dgm:pt>
    <dgm:pt modelId="{939716A6-5021-491C-B618-9CC05675DE2D}" type="parTrans" cxnId="{E89F00FC-32DD-4677-AC9C-67786E38C02B}">
      <dgm:prSet/>
      <dgm:spPr/>
      <dgm:t>
        <a:bodyPr/>
        <a:lstStyle/>
        <a:p>
          <a:endParaRPr lang="en-IN"/>
        </a:p>
      </dgm:t>
    </dgm:pt>
    <dgm:pt modelId="{C9B5D807-B0EC-42A6-AD9A-0763D68FAD9D}" type="sibTrans" cxnId="{E89F00FC-32DD-4677-AC9C-67786E38C02B}">
      <dgm:prSet/>
      <dgm:spPr/>
      <dgm:t>
        <a:bodyPr/>
        <a:lstStyle/>
        <a:p>
          <a:endParaRPr lang="en-IN"/>
        </a:p>
      </dgm:t>
    </dgm:pt>
    <dgm:pt modelId="{9E0B96B8-6BE5-4D1B-A752-5CC98B8C4F3B}">
      <dgm:prSet/>
      <dgm:spPr/>
      <dgm:t>
        <a:bodyPr/>
        <a:lstStyle/>
        <a:p>
          <a:r>
            <a:rPr lang="en-US" b="1" dirty="0">
              <a:latin typeface="Times New Roman"/>
              <a:ea typeface="Calibri" panose="020F0502020204030204"/>
              <a:cs typeface="Calibri"/>
            </a:rPr>
            <a:t>Key points 2.5</a:t>
          </a:r>
        </a:p>
      </dgm:t>
    </dgm:pt>
    <dgm:pt modelId="{0324FD0E-E6EF-4C92-950C-BAF6C87F36B7}" type="parTrans" cxnId="{0BC3E1CB-2601-413C-A05F-4AE1EC96A48C}">
      <dgm:prSet/>
      <dgm:spPr/>
      <dgm:t>
        <a:bodyPr/>
        <a:lstStyle/>
        <a:p>
          <a:endParaRPr lang="en-IN"/>
        </a:p>
      </dgm:t>
    </dgm:pt>
    <dgm:pt modelId="{C55B89E2-6582-4D6A-95E1-3771EEFBF9EB}" type="sibTrans" cxnId="{0BC3E1CB-2601-413C-A05F-4AE1EC96A48C}">
      <dgm:prSet/>
      <dgm:spPr/>
      <dgm:t>
        <a:bodyPr/>
        <a:lstStyle/>
        <a:p>
          <a:endParaRPr lang="en-IN"/>
        </a:p>
      </dgm:t>
    </dgm:pt>
    <dgm:pt modelId="{A29B18DA-2345-4C52-990F-6717F30BC654}">
      <dgm:prSet/>
      <dgm:spPr/>
      <dgm:t>
        <a:bodyPr/>
        <a:lstStyle/>
        <a:p>
          <a:r>
            <a:rPr lang="en-US" b="1">
              <a:latin typeface="Times New Roman"/>
              <a:ea typeface="Calibri" panose="020F0502020204030204"/>
              <a:cs typeface="Calibri"/>
            </a:rPr>
            <a:t>Default </a:t>
          </a:r>
          <a:r>
            <a:rPr lang="en-US" b="1" dirty="0">
              <a:latin typeface="Times New Roman"/>
              <a:ea typeface="Calibri" panose="020F0502020204030204"/>
              <a:cs typeface="Calibri"/>
            </a:rPr>
            <a:t>Parameter</a:t>
          </a:r>
        </a:p>
      </dgm:t>
    </dgm:pt>
    <dgm:pt modelId="{30FC8E11-6959-4DAF-8DD6-A1F013C7392A}" type="parTrans" cxnId="{417431B5-A97C-48C6-AECD-58CA924B5687}">
      <dgm:prSet/>
      <dgm:spPr/>
    </dgm:pt>
    <dgm:pt modelId="{FD6C2DE3-A06F-4DDD-9C02-A50297547067}" type="sibTrans" cxnId="{417431B5-A97C-48C6-AECD-58CA924B5687}">
      <dgm:prSet/>
      <dgm:spPr/>
    </dgm:pt>
    <dgm:pt modelId="{08187C8B-53C0-423E-92A6-A192211B3A0C}" type="pres">
      <dgm:prSet presAssocID="{29B2451F-3D74-47F5-A282-C2D40BE8EBAA}" presName="Name0" presStyleCnt="0">
        <dgm:presLayoutVars>
          <dgm:dir/>
          <dgm:resizeHandles val="exact"/>
        </dgm:presLayoutVars>
      </dgm:prSet>
      <dgm:spPr/>
    </dgm:pt>
    <dgm:pt modelId="{CD0D851F-AC6B-4846-9AC5-6C8C37F59622}" type="pres">
      <dgm:prSet presAssocID="{5C1F54B7-F823-4E53-A378-AC81D0B2B9A5}" presName="composite" presStyleCnt="0"/>
      <dgm:spPr/>
    </dgm:pt>
    <dgm:pt modelId="{958B9AB9-3F7C-4C2A-A414-11D3654CF2DE}" type="pres">
      <dgm:prSet presAssocID="{5C1F54B7-F823-4E53-A378-AC81D0B2B9A5}" presName="rect1" presStyleLbl="trAlignAcc1" presStyleIdx="0" presStyleCnt="6">
        <dgm:presLayoutVars>
          <dgm:bulletEnabled val="1"/>
        </dgm:presLayoutVars>
      </dgm:prSet>
      <dgm:spPr/>
    </dgm:pt>
    <dgm:pt modelId="{39531726-4DC1-47C0-8082-283A610AD1E3}" type="pres">
      <dgm:prSet presAssocID="{5C1F54B7-F823-4E53-A378-AC81D0B2B9A5}" presName="rect2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</dgm:spPr>
      <dgm:extLst>
        <a:ext uri="{E40237B7-FDA0-4F09-8148-C483321AD2D9}">
          <dgm14:cNvPr xmlns:dgm14="http://schemas.microsoft.com/office/drawing/2010/diagram" id="0" name="" descr="Scientist viewing DNA test results on a computer screen in the laboratory"/>
        </a:ext>
      </dgm:extLst>
    </dgm:pt>
    <dgm:pt modelId="{FD401CA1-CC77-4A9B-9F29-6D13F224F7C0}" type="pres">
      <dgm:prSet presAssocID="{18581132-74DB-4651-AF63-6B7650B213CD}" presName="sibTrans" presStyleCnt="0"/>
      <dgm:spPr/>
    </dgm:pt>
    <dgm:pt modelId="{849513FF-7178-44BC-BFA1-D3F29E965F77}" type="pres">
      <dgm:prSet presAssocID="{C0BCC61C-50BA-4A22-BE20-611D81FECA9F}" presName="composite" presStyleCnt="0"/>
      <dgm:spPr/>
    </dgm:pt>
    <dgm:pt modelId="{5036C512-52A8-4B89-8115-22577AB24792}" type="pres">
      <dgm:prSet presAssocID="{C0BCC61C-50BA-4A22-BE20-611D81FECA9F}" presName="rect1" presStyleLbl="trAlignAcc1" presStyleIdx="1" presStyleCnt="6">
        <dgm:presLayoutVars>
          <dgm:bulletEnabled val="1"/>
        </dgm:presLayoutVars>
      </dgm:prSet>
      <dgm:spPr/>
    </dgm:pt>
    <dgm:pt modelId="{56361036-5486-4D13-8B02-03E899C865DE}" type="pres">
      <dgm:prSet presAssocID="{C0BCC61C-50BA-4A22-BE20-611D81FECA9F}" presName="rect2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The exterior of a building with windows"/>
        </a:ext>
      </dgm:extLst>
    </dgm:pt>
    <dgm:pt modelId="{E0968E68-C406-474C-8EB5-BB367DB6BAC4}" type="pres">
      <dgm:prSet presAssocID="{35D23258-4BE8-4489-884E-649334722484}" presName="sibTrans" presStyleCnt="0"/>
      <dgm:spPr/>
    </dgm:pt>
    <dgm:pt modelId="{0E82E6F2-35BE-4E10-B4F1-1AFFD468253D}" type="pres">
      <dgm:prSet presAssocID="{1767E391-412C-4483-90BF-508087418B25}" presName="composite" presStyleCnt="0"/>
      <dgm:spPr/>
    </dgm:pt>
    <dgm:pt modelId="{89DBB309-9DE0-4E1E-A4A9-85C8A8816F1E}" type="pres">
      <dgm:prSet presAssocID="{1767E391-412C-4483-90BF-508087418B25}" presName="rect1" presStyleLbl="trAlignAcc1" presStyleIdx="2" presStyleCnt="6">
        <dgm:presLayoutVars>
          <dgm:bulletEnabled val="1"/>
        </dgm:presLayoutVars>
      </dgm:prSet>
      <dgm:spPr/>
    </dgm:pt>
    <dgm:pt modelId="{EAB8DE16-6FE3-4AB8-AB2C-D1B5C24EF78E}" type="pres">
      <dgm:prSet presAssocID="{1767E391-412C-4483-90BF-508087418B25}" presName="rect2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Blurred building and lights"/>
        </a:ext>
      </dgm:extLst>
    </dgm:pt>
    <dgm:pt modelId="{05E1DF92-A136-431D-AA7D-94943B00D6D2}" type="pres">
      <dgm:prSet presAssocID="{DA692C24-6F79-4C10-86BF-96C74126EE5E}" presName="sibTrans" presStyleCnt="0"/>
      <dgm:spPr/>
    </dgm:pt>
    <dgm:pt modelId="{0E433F30-941C-41A2-A6BD-B897ADB4CD15}" type="pres">
      <dgm:prSet presAssocID="{A29B18DA-2345-4C52-990F-6717F30BC654}" presName="composite" presStyleCnt="0"/>
      <dgm:spPr/>
    </dgm:pt>
    <dgm:pt modelId="{F92BBF9F-1E02-4ECE-A069-563D6AE169BC}" type="pres">
      <dgm:prSet presAssocID="{A29B18DA-2345-4C52-990F-6717F30BC654}" presName="rect1" presStyleLbl="trAlignAcc1" presStyleIdx="3" presStyleCnt="6">
        <dgm:presLayoutVars>
          <dgm:bulletEnabled val="1"/>
        </dgm:presLayoutVars>
      </dgm:prSet>
      <dgm:spPr/>
    </dgm:pt>
    <dgm:pt modelId="{A6320462-72B1-429C-ADA5-8266EBD6CEA8}" type="pres">
      <dgm:prSet presAssocID="{A29B18DA-2345-4C52-990F-6717F30BC654}" presName="rect2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Underwater empty swimming pool"/>
        </a:ext>
      </dgm:extLst>
    </dgm:pt>
    <dgm:pt modelId="{21680504-2914-4936-A275-D0BA95C46853}" type="pres">
      <dgm:prSet presAssocID="{FD6C2DE3-A06F-4DDD-9C02-A50297547067}" presName="sibTrans" presStyleCnt="0"/>
      <dgm:spPr/>
    </dgm:pt>
    <dgm:pt modelId="{6B2EFBF5-DF17-4BA5-8E7B-F112E6F86F46}" type="pres">
      <dgm:prSet presAssocID="{741E1BBD-C5D2-4C44-9E24-FDD578346627}" presName="composite" presStyleCnt="0"/>
      <dgm:spPr/>
    </dgm:pt>
    <dgm:pt modelId="{8B7FFACC-332D-4CA4-8D03-74B4B39E9121}" type="pres">
      <dgm:prSet presAssocID="{741E1BBD-C5D2-4C44-9E24-FDD578346627}" presName="rect1" presStyleLbl="trAlignAcc1" presStyleIdx="4" presStyleCnt="6">
        <dgm:presLayoutVars>
          <dgm:bulletEnabled val="1"/>
        </dgm:presLayoutVars>
      </dgm:prSet>
      <dgm:spPr/>
    </dgm:pt>
    <dgm:pt modelId="{D061AF38-D541-4DE6-ADDF-318E77326AE1}" type="pres">
      <dgm:prSet presAssocID="{741E1BBD-C5D2-4C44-9E24-FDD578346627}" presName="rect2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  <dgm:extLst>
        <a:ext uri="{E40237B7-FDA0-4F09-8148-C483321AD2D9}">
          <dgm14:cNvPr xmlns:dgm14="http://schemas.microsoft.com/office/drawing/2010/diagram" id="0" name="" descr="Dark waves of glass"/>
        </a:ext>
      </dgm:extLst>
    </dgm:pt>
    <dgm:pt modelId="{6EDA3052-93B7-4BEF-B630-B4D1CAAEC615}" type="pres">
      <dgm:prSet presAssocID="{C9B5D807-B0EC-42A6-AD9A-0763D68FAD9D}" presName="sibTrans" presStyleCnt="0"/>
      <dgm:spPr/>
    </dgm:pt>
    <dgm:pt modelId="{157E8E8C-F146-4264-A1A0-ABE01540D005}" type="pres">
      <dgm:prSet presAssocID="{9E0B96B8-6BE5-4D1B-A752-5CC98B8C4F3B}" presName="composite" presStyleCnt="0"/>
      <dgm:spPr/>
    </dgm:pt>
    <dgm:pt modelId="{7E69D154-1641-44B8-B428-506D99A46446}" type="pres">
      <dgm:prSet presAssocID="{9E0B96B8-6BE5-4D1B-A752-5CC98B8C4F3B}" presName="rect1" presStyleLbl="trAlignAcc1" presStyleIdx="5" presStyleCnt="6">
        <dgm:presLayoutVars>
          <dgm:bulletEnabled val="1"/>
        </dgm:presLayoutVars>
      </dgm:prSet>
      <dgm:spPr/>
    </dgm:pt>
    <dgm:pt modelId="{6969361E-E203-4E7F-B0BC-545DA202CC21}" type="pres">
      <dgm:prSet presAssocID="{9E0B96B8-6BE5-4D1B-A752-5CC98B8C4F3B}" presName="rect2" presStyleLbl="f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Abstract background of node and mesh"/>
        </a:ext>
      </dgm:extLst>
    </dgm:pt>
  </dgm:ptLst>
  <dgm:cxnLst>
    <dgm:cxn modelId="{11440018-0257-4A42-976C-DF536088679F}" type="presOf" srcId="{29B2451F-3D74-47F5-A282-C2D40BE8EBAA}" destId="{08187C8B-53C0-423E-92A6-A192211B3A0C}" srcOrd="0" destOrd="0" presId="urn:microsoft.com/office/officeart/2008/layout/PictureStrips"/>
    <dgm:cxn modelId="{8A99633D-60AA-459F-89C8-1D6CB9D0FEEC}" srcId="{29B2451F-3D74-47F5-A282-C2D40BE8EBAA}" destId="{5C1F54B7-F823-4E53-A378-AC81D0B2B9A5}" srcOrd="0" destOrd="0" parTransId="{C1AC187B-B9D8-4D6B-9868-8727F36E7E5B}" sibTransId="{18581132-74DB-4651-AF63-6B7650B213CD}"/>
    <dgm:cxn modelId="{F1CFC247-3F3E-4B48-B2DE-793F45645654}" type="presOf" srcId="{741E1BBD-C5D2-4C44-9E24-FDD578346627}" destId="{8B7FFACC-332D-4CA4-8D03-74B4B39E9121}" srcOrd="0" destOrd="0" presId="urn:microsoft.com/office/officeart/2008/layout/PictureStrips"/>
    <dgm:cxn modelId="{86CFE048-F893-4159-BB0A-D426D7DEAB97}" srcId="{29B2451F-3D74-47F5-A282-C2D40BE8EBAA}" destId="{1767E391-412C-4483-90BF-508087418B25}" srcOrd="2" destOrd="0" parTransId="{3EA8803A-9726-4746-8DD1-BA08A9001D6E}" sibTransId="{DA692C24-6F79-4C10-86BF-96C74126EE5E}"/>
    <dgm:cxn modelId="{A18A7149-CBBF-4B49-824D-9DF214E66601}" type="presOf" srcId="{9E0B96B8-6BE5-4D1B-A752-5CC98B8C4F3B}" destId="{7E69D154-1641-44B8-B428-506D99A46446}" srcOrd="0" destOrd="0" presId="urn:microsoft.com/office/officeart/2008/layout/PictureStrips"/>
    <dgm:cxn modelId="{274DA74F-18A2-4FDA-87C0-C323DB96E41F}" type="presOf" srcId="{A29B18DA-2345-4C52-990F-6717F30BC654}" destId="{F92BBF9F-1E02-4ECE-A069-563D6AE169BC}" srcOrd="0" destOrd="0" presId="urn:microsoft.com/office/officeart/2008/layout/PictureStrips"/>
    <dgm:cxn modelId="{AC759D55-354A-47F6-B6F5-FBD668DC1414}" type="presOf" srcId="{1767E391-412C-4483-90BF-508087418B25}" destId="{89DBB309-9DE0-4E1E-A4A9-85C8A8816F1E}" srcOrd="0" destOrd="0" presId="urn:microsoft.com/office/officeart/2008/layout/PictureStrips"/>
    <dgm:cxn modelId="{54801259-436B-456B-A755-319BBE3D9F70}" srcId="{29B2451F-3D74-47F5-A282-C2D40BE8EBAA}" destId="{C0BCC61C-50BA-4A22-BE20-611D81FECA9F}" srcOrd="1" destOrd="0" parTransId="{496EF859-7728-4AAA-9E53-7838831E921B}" sibTransId="{35D23258-4BE8-4489-884E-649334722484}"/>
    <dgm:cxn modelId="{417431B5-A97C-48C6-AECD-58CA924B5687}" srcId="{29B2451F-3D74-47F5-A282-C2D40BE8EBAA}" destId="{A29B18DA-2345-4C52-990F-6717F30BC654}" srcOrd="3" destOrd="0" parTransId="{30FC8E11-6959-4DAF-8DD6-A1F013C7392A}" sibTransId="{FD6C2DE3-A06F-4DDD-9C02-A50297547067}"/>
    <dgm:cxn modelId="{0BC3E1CB-2601-413C-A05F-4AE1EC96A48C}" srcId="{29B2451F-3D74-47F5-A282-C2D40BE8EBAA}" destId="{9E0B96B8-6BE5-4D1B-A752-5CC98B8C4F3B}" srcOrd="5" destOrd="0" parTransId="{0324FD0E-E6EF-4C92-950C-BAF6C87F36B7}" sibTransId="{C55B89E2-6582-4D6A-95E1-3771EEFBF9EB}"/>
    <dgm:cxn modelId="{6E7C7CD1-4112-4AB6-AF7E-27ED4D2A2456}" type="presOf" srcId="{5C1F54B7-F823-4E53-A378-AC81D0B2B9A5}" destId="{958B9AB9-3F7C-4C2A-A414-11D3654CF2DE}" srcOrd="0" destOrd="0" presId="urn:microsoft.com/office/officeart/2008/layout/PictureStrips"/>
    <dgm:cxn modelId="{14ADC2D2-E8E3-40C4-AB85-68EDDB7A13CE}" type="presOf" srcId="{C0BCC61C-50BA-4A22-BE20-611D81FECA9F}" destId="{5036C512-52A8-4B89-8115-22577AB24792}" srcOrd="0" destOrd="0" presId="urn:microsoft.com/office/officeart/2008/layout/PictureStrips"/>
    <dgm:cxn modelId="{E89F00FC-32DD-4677-AC9C-67786E38C02B}" srcId="{29B2451F-3D74-47F5-A282-C2D40BE8EBAA}" destId="{741E1BBD-C5D2-4C44-9E24-FDD578346627}" srcOrd="4" destOrd="0" parTransId="{939716A6-5021-491C-B618-9CC05675DE2D}" sibTransId="{C9B5D807-B0EC-42A6-AD9A-0763D68FAD9D}"/>
    <dgm:cxn modelId="{9618D2D7-7EA6-473C-9D09-2D376C80E460}" type="presParOf" srcId="{08187C8B-53C0-423E-92A6-A192211B3A0C}" destId="{CD0D851F-AC6B-4846-9AC5-6C8C37F59622}" srcOrd="0" destOrd="0" presId="urn:microsoft.com/office/officeart/2008/layout/PictureStrips"/>
    <dgm:cxn modelId="{E770E377-480C-49AB-9A57-48C088E29A1E}" type="presParOf" srcId="{CD0D851F-AC6B-4846-9AC5-6C8C37F59622}" destId="{958B9AB9-3F7C-4C2A-A414-11D3654CF2DE}" srcOrd="0" destOrd="0" presId="urn:microsoft.com/office/officeart/2008/layout/PictureStrips"/>
    <dgm:cxn modelId="{506F29FA-ABEC-4122-AFE7-D49085C8FDDB}" type="presParOf" srcId="{CD0D851F-AC6B-4846-9AC5-6C8C37F59622}" destId="{39531726-4DC1-47C0-8082-283A610AD1E3}" srcOrd="1" destOrd="0" presId="urn:microsoft.com/office/officeart/2008/layout/PictureStrips"/>
    <dgm:cxn modelId="{E4B2F277-8BAA-48DB-9ED0-DCBE61AF1070}" type="presParOf" srcId="{08187C8B-53C0-423E-92A6-A192211B3A0C}" destId="{FD401CA1-CC77-4A9B-9F29-6D13F224F7C0}" srcOrd="1" destOrd="0" presId="urn:microsoft.com/office/officeart/2008/layout/PictureStrips"/>
    <dgm:cxn modelId="{6599875E-BB7B-4DEB-82CE-311962B89D2F}" type="presParOf" srcId="{08187C8B-53C0-423E-92A6-A192211B3A0C}" destId="{849513FF-7178-44BC-BFA1-D3F29E965F77}" srcOrd="2" destOrd="0" presId="urn:microsoft.com/office/officeart/2008/layout/PictureStrips"/>
    <dgm:cxn modelId="{C2E083A6-3555-45F7-BB3C-A5D654902B8E}" type="presParOf" srcId="{849513FF-7178-44BC-BFA1-D3F29E965F77}" destId="{5036C512-52A8-4B89-8115-22577AB24792}" srcOrd="0" destOrd="0" presId="urn:microsoft.com/office/officeart/2008/layout/PictureStrips"/>
    <dgm:cxn modelId="{C4CFBFD9-7C21-4872-A43E-DB5FBA415950}" type="presParOf" srcId="{849513FF-7178-44BC-BFA1-D3F29E965F77}" destId="{56361036-5486-4D13-8B02-03E899C865DE}" srcOrd="1" destOrd="0" presId="urn:microsoft.com/office/officeart/2008/layout/PictureStrips"/>
    <dgm:cxn modelId="{C62714E0-C186-4A6C-B8F7-F41F1A0476ED}" type="presParOf" srcId="{08187C8B-53C0-423E-92A6-A192211B3A0C}" destId="{E0968E68-C406-474C-8EB5-BB367DB6BAC4}" srcOrd="3" destOrd="0" presId="urn:microsoft.com/office/officeart/2008/layout/PictureStrips"/>
    <dgm:cxn modelId="{F22D4B1A-9D5E-4AA0-9807-476CFF9D7305}" type="presParOf" srcId="{08187C8B-53C0-423E-92A6-A192211B3A0C}" destId="{0E82E6F2-35BE-4E10-B4F1-1AFFD468253D}" srcOrd="4" destOrd="0" presId="urn:microsoft.com/office/officeart/2008/layout/PictureStrips"/>
    <dgm:cxn modelId="{076CFE03-D8D7-42F3-B550-CB81EC63014B}" type="presParOf" srcId="{0E82E6F2-35BE-4E10-B4F1-1AFFD468253D}" destId="{89DBB309-9DE0-4E1E-A4A9-85C8A8816F1E}" srcOrd="0" destOrd="0" presId="urn:microsoft.com/office/officeart/2008/layout/PictureStrips"/>
    <dgm:cxn modelId="{5D9FE4FB-CE73-487D-9D03-C3A4D2B90363}" type="presParOf" srcId="{0E82E6F2-35BE-4E10-B4F1-1AFFD468253D}" destId="{EAB8DE16-6FE3-4AB8-AB2C-D1B5C24EF78E}" srcOrd="1" destOrd="0" presId="urn:microsoft.com/office/officeart/2008/layout/PictureStrips"/>
    <dgm:cxn modelId="{4A3BC6FE-8B22-406D-A7B8-EEECF80881B2}" type="presParOf" srcId="{08187C8B-53C0-423E-92A6-A192211B3A0C}" destId="{05E1DF92-A136-431D-AA7D-94943B00D6D2}" srcOrd="5" destOrd="0" presId="urn:microsoft.com/office/officeart/2008/layout/PictureStrips"/>
    <dgm:cxn modelId="{EB27B7B4-774A-446B-B0D1-1628D69A1CF5}" type="presParOf" srcId="{08187C8B-53C0-423E-92A6-A192211B3A0C}" destId="{0E433F30-941C-41A2-A6BD-B897ADB4CD15}" srcOrd="6" destOrd="0" presId="urn:microsoft.com/office/officeart/2008/layout/PictureStrips"/>
    <dgm:cxn modelId="{4A0F81A3-141B-415F-A756-79217FF03FCD}" type="presParOf" srcId="{0E433F30-941C-41A2-A6BD-B897ADB4CD15}" destId="{F92BBF9F-1E02-4ECE-A069-563D6AE169BC}" srcOrd="0" destOrd="0" presId="urn:microsoft.com/office/officeart/2008/layout/PictureStrips"/>
    <dgm:cxn modelId="{4DD7E524-9EB9-4837-96D1-0D270F0730AB}" type="presParOf" srcId="{0E433F30-941C-41A2-A6BD-B897ADB4CD15}" destId="{A6320462-72B1-429C-ADA5-8266EBD6CEA8}" srcOrd="1" destOrd="0" presId="urn:microsoft.com/office/officeart/2008/layout/PictureStrips"/>
    <dgm:cxn modelId="{0B94579C-D870-4343-88AF-B2BBDAF1A149}" type="presParOf" srcId="{08187C8B-53C0-423E-92A6-A192211B3A0C}" destId="{21680504-2914-4936-A275-D0BA95C46853}" srcOrd="7" destOrd="0" presId="urn:microsoft.com/office/officeart/2008/layout/PictureStrips"/>
    <dgm:cxn modelId="{CB34962B-8797-4E88-90AD-D43F80DC41B0}" type="presParOf" srcId="{08187C8B-53C0-423E-92A6-A192211B3A0C}" destId="{6B2EFBF5-DF17-4BA5-8E7B-F112E6F86F46}" srcOrd="8" destOrd="0" presId="urn:microsoft.com/office/officeart/2008/layout/PictureStrips"/>
    <dgm:cxn modelId="{E35F0D7D-B9B4-4F8A-9658-04BB706A0145}" type="presParOf" srcId="{6B2EFBF5-DF17-4BA5-8E7B-F112E6F86F46}" destId="{8B7FFACC-332D-4CA4-8D03-74B4B39E9121}" srcOrd="0" destOrd="0" presId="urn:microsoft.com/office/officeart/2008/layout/PictureStrips"/>
    <dgm:cxn modelId="{90F8DBD9-5C6E-4B19-B743-9DDC6F58CD04}" type="presParOf" srcId="{6B2EFBF5-DF17-4BA5-8E7B-F112E6F86F46}" destId="{D061AF38-D541-4DE6-ADDF-318E77326AE1}" srcOrd="1" destOrd="0" presId="urn:microsoft.com/office/officeart/2008/layout/PictureStrips"/>
    <dgm:cxn modelId="{8A4ED00B-2881-40C1-A2B1-77D688C40690}" type="presParOf" srcId="{08187C8B-53C0-423E-92A6-A192211B3A0C}" destId="{6EDA3052-93B7-4BEF-B630-B4D1CAAEC615}" srcOrd="9" destOrd="0" presId="urn:microsoft.com/office/officeart/2008/layout/PictureStrips"/>
    <dgm:cxn modelId="{51259C61-92E0-4041-B7C3-51A2338B4230}" type="presParOf" srcId="{08187C8B-53C0-423E-92A6-A192211B3A0C}" destId="{157E8E8C-F146-4264-A1A0-ABE01540D005}" srcOrd="10" destOrd="0" presId="urn:microsoft.com/office/officeart/2008/layout/PictureStrips"/>
    <dgm:cxn modelId="{F12A6208-E9AD-43BB-82A2-7DF87F847251}" type="presParOf" srcId="{157E8E8C-F146-4264-A1A0-ABE01540D005}" destId="{7E69D154-1641-44B8-B428-506D99A46446}" srcOrd="0" destOrd="0" presId="urn:microsoft.com/office/officeart/2008/layout/PictureStrips"/>
    <dgm:cxn modelId="{3DA170B3-89F8-4332-BC1C-0609B49F45E5}" type="presParOf" srcId="{157E8E8C-F146-4264-A1A0-ABE01540D005}" destId="{6969361E-E203-4E7F-B0BC-545DA202CC2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B2451F-3D74-47F5-A282-C2D40BE8EBAA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D5FD9A30-5D79-4CDE-8D28-771844FB9DC2}">
      <dgm:prSet/>
      <dgm:spPr/>
      <dgm:t>
        <a:bodyPr/>
        <a:lstStyle/>
        <a:p>
          <a:r>
            <a:rPr lang="en-US" b="1">
              <a:latin typeface="Times New Roman"/>
              <a:ea typeface="Calibri" panose="020F0502020204030204"/>
              <a:cs typeface="Calibri"/>
            </a:rPr>
            <a:t>Modular Programming</a:t>
          </a:r>
          <a:endParaRPr lang="en-US" b="1" dirty="0">
            <a:latin typeface="Times New Roman"/>
            <a:ea typeface="Calibri" panose="020F0502020204030204"/>
            <a:cs typeface="Calibri"/>
          </a:endParaRPr>
        </a:p>
      </dgm:t>
    </dgm:pt>
    <dgm:pt modelId="{9191F6A7-7314-4C1F-BABA-5EA1E9249760}" type="parTrans" cxnId="{B74FE257-3312-4883-B7A7-4989E2CC1B26}">
      <dgm:prSet/>
      <dgm:spPr/>
      <dgm:t>
        <a:bodyPr/>
        <a:lstStyle/>
        <a:p>
          <a:endParaRPr lang="en-IN"/>
        </a:p>
      </dgm:t>
    </dgm:pt>
    <dgm:pt modelId="{D9665F1E-DD8C-42B9-A9B6-EA209A1A4650}" type="sibTrans" cxnId="{B74FE257-3312-4883-B7A7-4989E2CC1B26}">
      <dgm:prSet/>
      <dgm:spPr/>
      <dgm:t>
        <a:bodyPr/>
        <a:lstStyle/>
        <a:p>
          <a:endParaRPr lang="en-IN"/>
        </a:p>
      </dgm:t>
    </dgm:pt>
    <dgm:pt modelId="{F341D12D-0857-40CC-AF0E-60C2FF8BFF38}">
      <dgm:prSet/>
      <dgm:spPr/>
      <dgm:t>
        <a:bodyPr/>
        <a:lstStyle/>
        <a:p>
          <a:r>
            <a:rPr lang="en-US" b="1" dirty="0">
              <a:latin typeface="Times New Roman"/>
              <a:ea typeface="Calibri" panose="020F0502020204030204"/>
              <a:cs typeface="Calibri"/>
            </a:rPr>
            <a:t>Object Oriented Programming</a:t>
          </a:r>
        </a:p>
      </dgm:t>
    </dgm:pt>
    <dgm:pt modelId="{7327B5C3-80A4-4355-A6A4-A51FB8BD3CC3}" type="parTrans" cxnId="{58A08701-1B04-49EC-A371-A09BD0E453F2}">
      <dgm:prSet/>
      <dgm:spPr/>
      <dgm:t>
        <a:bodyPr/>
        <a:lstStyle/>
        <a:p>
          <a:endParaRPr lang="en-IN"/>
        </a:p>
      </dgm:t>
    </dgm:pt>
    <dgm:pt modelId="{E6FC1BF8-0708-4FC7-9A1E-3ABFB4C1FA24}" type="sibTrans" cxnId="{58A08701-1B04-49EC-A371-A09BD0E453F2}">
      <dgm:prSet/>
      <dgm:spPr/>
      <dgm:t>
        <a:bodyPr/>
        <a:lstStyle/>
        <a:p>
          <a:endParaRPr lang="en-IN"/>
        </a:p>
      </dgm:t>
    </dgm:pt>
    <dgm:pt modelId="{47CAF923-4141-456B-8E53-144F3B575877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rPr>
            <a:t>Testing</a:t>
          </a:r>
          <a:endParaRPr lang="en-US" b="1" dirty="0">
            <a:solidFill>
              <a:schemeClr val="bg1"/>
            </a:solidFill>
            <a:latin typeface="Times New Roman"/>
            <a:ea typeface="Calibri" panose="020F0502020204030204"/>
            <a:cs typeface="Calibri"/>
          </a:endParaRPr>
        </a:p>
      </dgm:t>
    </dgm:pt>
    <dgm:pt modelId="{B08E6063-4F0B-4894-AF5D-95FED3B62D33}" type="parTrans" cxnId="{AF8379DF-A0EC-413B-B4C2-6C0198303EAF}">
      <dgm:prSet/>
      <dgm:spPr/>
      <dgm:t>
        <a:bodyPr/>
        <a:lstStyle/>
        <a:p>
          <a:endParaRPr lang="en-IN"/>
        </a:p>
      </dgm:t>
    </dgm:pt>
    <dgm:pt modelId="{BA20346D-9F38-4150-A366-ACC60295B8BA}" type="sibTrans" cxnId="{AF8379DF-A0EC-413B-B4C2-6C0198303EAF}">
      <dgm:prSet/>
      <dgm:spPr/>
      <dgm:t>
        <a:bodyPr/>
        <a:lstStyle/>
        <a:p>
          <a:endParaRPr lang="en-IN"/>
        </a:p>
      </dgm:t>
    </dgm:pt>
    <dgm:pt modelId="{A403AC07-AE35-4832-ABDB-39B4CA11C823}">
      <dgm:prSet/>
      <dgm:spPr/>
      <dgm:t>
        <a:bodyPr/>
        <a:lstStyle/>
        <a:p>
          <a:r>
            <a:rPr lang="en-US" b="1" dirty="0">
              <a:latin typeface="Times New Roman"/>
              <a:ea typeface="Calibri" panose="020F0502020204030204"/>
              <a:cs typeface="Calibri"/>
            </a:rPr>
            <a:t>Documentation Tools</a:t>
          </a:r>
        </a:p>
      </dgm:t>
    </dgm:pt>
    <dgm:pt modelId="{8A5F2D3A-EC27-413F-A33E-ED900BFD952F}" type="parTrans" cxnId="{668357B3-BAF1-45C0-812C-B673440FFC43}">
      <dgm:prSet/>
      <dgm:spPr/>
      <dgm:t>
        <a:bodyPr/>
        <a:lstStyle/>
        <a:p>
          <a:endParaRPr lang="en-IN"/>
        </a:p>
      </dgm:t>
    </dgm:pt>
    <dgm:pt modelId="{DB2FFD35-3B00-4197-BF26-6B9897377F20}" type="sibTrans" cxnId="{668357B3-BAF1-45C0-812C-B673440FFC43}">
      <dgm:prSet/>
      <dgm:spPr/>
      <dgm:t>
        <a:bodyPr/>
        <a:lstStyle/>
        <a:p>
          <a:endParaRPr lang="en-IN"/>
        </a:p>
      </dgm:t>
    </dgm:pt>
    <dgm:pt modelId="{22426D19-E770-4BFE-BA11-BE4F59870945}">
      <dgm:prSet/>
      <dgm:spPr/>
      <dgm:t>
        <a:bodyPr/>
        <a:lstStyle/>
        <a:p>
          <a:r>
            <a:rPr lang="en-US" b="1" dirty="0">
              <a:latin typeface="Times New Roman"/>
              <a:ea typeface="Calibri" panose="020F0502020204030204"/>
              <a:cs typeface="Calibri"/>
            </a:rPr>
            <a:t>Practice tasks</a:t>
          </a:r>
        </a:p>
      </dgm:t>
    </dgm:pt>
    <dgm:pt modelId="{8EDDBD73-4CD3-4F9B-A3E9-F941D46E9C7D}" type="parTrans" cxnId="{1BA7DCFA-B744-47FA-B9B4-315251644B15}">
      <dgm:prSet/>
      <dgm:spPr/>
      <dgm:t>
        <a:bodyPr/>
        <a:lstStyle/>
        <a:p>
          <a:endParaRPr lang="en-IN"/>
        </a:p>
      </dgm:t>
    </dgm:pt>
    <dgm:pt modelId="{238D0754-51CF-4B5D-B13D-8F24A38A9E1A}" type="sibTrans" cxnId="{1BA7DCFA-B744-47FA-B9B4-315251644B15}">
      <dgm:prSet/>
      <dgm:spPr/>
      <dgm:t>
        <a:bodyPr/>
        <a:lstStyle/>
        <a:p>
          <a:endParaRPr lang="en-IN"/>
        </a:p>
      </dgm:t>
    </dgm:pt>
    <dgm:pt modelId="{ED885739-131D-4A2F-9D0B-121B4C818E5E}">
      <dgm:prSet/>
      <dgm:spPr/>
      <dgm:t>
        <a:bodyPr/>
        <a:lstStyle/>
        <a:p>
          <a:r>
            <a:rPr lang="en-US" b="1" dirty="0">
              <a:latin typeface="Times New Roman"/>
              <a:ea typeface="Calibri" panose="020F0502020204030204"/>
              <a:cs typeface="Calibri"/>
            </a:rPr>
            <a:t>Key points 2.6</a:t>
          </a:r>
          <a:endParaRPr lang="en-IN"/>
        </a:p>
      </dgm:t>
    </dgm:pt>
    <dgm:pt modelId="{A51B2046-AB72-4CF7-82C6-7F4D83D5810B}" type="parTrans" cxnId="{009FEFC0-A60B-4B33-90DD-1C706FC7A25F}">
      <dgm:prSet/>
      <dgm:spPr/>
      <dgm:t>
        <a:bodyPr/>
        <a:lstStyle/>
        <a:p>
          <a:endParaRPr lang="en-IN"/>
        </a:p>
      </dgm:t>
    </dgm:pt>
    <dgm:pt modelId="{182D7AB3-C4E8-4E71-BF16-57390892B2FD}" type="sibTrans" cxnId="{009FEFC0-A60B-4B33-90DD-1C706FC7A25F}">
      <dgm:prSet/>
      <dgm:spPr/>
      <dgm:t>
        <a:bodyPr/>
        <a:lstStyle/>
        <a:p>
          <a:endParaRPr lang="en-IN"/>
        </a:p>
      </dgm:t>
    </dgm:pt>
    <dgm:pt modelId="{D6AEBE34-1E8E-4780-947B-8F74140A2AC3}" type="pres">
      <dgm:prSet presAssocID="{29B2451F-3D74-47F5-A282-C2D40BE8EBAA}" presName="Name0" presStyleCnt="0">
        <dgm:presLayoutVars>
          <dgm:dir/>
          <dgm:animLvl val="lvl"/>
          <dgm:resizeHandles val="exact"/>
        </dgm:presLayoutVars>
      </dgm:prSet>
      <dgm:spPr/>
    </dgm:pt>
    <dgm:pt modelId="{FE16FF44-F630-49F1-9BDD-A71C3E7DDEF4}" type="pres">
      <dgm:prSet presAssocID="{ED885739-131D-4A2F-9D0B-121B4C818E5E}" presName="boxAndChildren" presStyleCnt="0"/>
      <dgm:spPr/>
    </dgm:pt>
    <dgm:pt modelId="{47AE4E4F-1EDD-4595-9DD6-31162FC8AE6A}" type="pres">
      <dgm:prSet presAssocID="{ED885739-131D-4A2F-9D0B-121B4C818E5E}" presName="parentTextBox" presStyleLbl="node1" presStyleIdx="0" presStyleCnt="6"/>
      <dgm:spPr/>
    </dgm:pt>
    <dgm:pt modelId="{6B333215-2695-4F42-90A6-9E3A4DCE48D9}" type="pres">
      <dgm:prSet presAssocID="{238D0754-51CF-4B5D-B13D-8F24A38A9E1A}" presName="sp" presStyleCnt="0"/>
      <dgm:spPr/>
    </dgm:pt>
    <dgm:pt modelId="{DB0EF36C-B9A4-4A82-828A-76729014C824}" type="pres">
      <dgm:prSet presAssocID="{22426D19-E770-4BFE-BA11-BE4F59870945}" presName="arrowAndChildren" presStyleCnt="0"/>
      <dgm:spPr/>
    </dgm:pt>
    <dgm:pt modelId="{3243397E-C181-4AAB-A770-B2047EEBFC13}" type="pres">
      <dgm:prSet presAssocID="{22426D19-E770-4BFE-BA11-BE4F59870945}" presName="parentTextArrow" presStyleLbl="node1" presStyleIdx="1" presStyleCnt="6"/>
      <dgm:spPr/>
    </dgm:pt>
    <dgm:pt modelId="{F158DEBC-CE06-4FF6-818E-8C12C916E4D7}" type="pres">
      <dgm:prSet presAssocID="{DB2FFD35-3B00-4197-BF26-6B9897377F20}" presName="sp" presStyleCnt="0"/>
      <dgm:spPr/>
    </dgm:pt>
    <dgm:pt modelId="{B8F4483C-47D7-4D1D-88C1-AD6EA2217F78}" type="pres">
      <dgm:prSet presAssocID="{A403AC07-AE35-4832-ABDB-39B4CA11C823}" presName="arrowAndChildren" presStyleCnt="0"/>
      <dgm:spPr/>
    </dgm:pt>
    <dgm:pt modelId="{D64133A0-65AE-4660-8DDA-CFB31439A8B6}" type="pres">
      <dgm:prSet presAssocID="{A403AC07-AE35-4832-ABDB-39B4CA11C823}" presName="parentTextArrow" presStyleLbl="node1" presStyleIdx="2" presStyleCnt="6"/>
      <dgm:spPr/>
    </dgm:pt>
    <dgm:pt modelId="{D7125832-4E33-42F9-8B13-21428DA5E32A}" type="pres">
      <dgm:prSet presAssocID="{BA20346D-9F38-4150-A366-ACC60295B8BA}" presName="sp" presStyleCnt="0"/>
      <dgm:spPr/>
    </dgm:pt>
    <dgm:pt modelId="{A2012D50-9797-42D3-86B9-DF98C182A2F9}" type="pres">
      <dgm:prSet presAssocID="{47CAF923-4141-456B-8E53-144F3B575877}" presName="arrowAndChildren" presStyleCnt="0"/>
      <dgm:spPr/>
    </dgm:pt>
    <dgm:pt modelId="{E6D58C2A-1201-4506-AEEF-F0556BB54B31}" type="pres">
      <dgm:prSet presAssocID="{47CAF923-4141-456B-8E53-144F3B575877}" presName="parentTextArrow" presStyleLbl="node1" presStyleIdx="3" presStyleCnt="6"/>
      <dgm:spPr/>
    </dgm:pt>
    <dgm:pt modelId="{1348E69D-10B8-4B91-A2D6-FBD06944C496}" type="pres">
      <dgm:prSet presAssocID="{E6FC1BF8-0708-4FC7-9A1E-3ABFB4C1FA24}" presName="sp" presStyleCnt="0"/>
      <dgm:spPr/>
    </dgm:pt>
    <dgm:pt modelId="{2EC81150-001F-4745-9D3A-E3E879103AC1}" type="pres">
      <dgm:prSet presAssocID="{F341D12D-0857-40CC-AF0E-60C2FF8BFF38}" presName="arrowAndChildren" presStyleCnt="0"/>
      <dgm:spPr/>
    </dgm:pt>
    <dgm:pt modelId="{01E02813-FD97-4DB6-907E-A63A53CF06EC}" type="pres">
      <dgm:prSet presAssocID="{F341D12D-0857-40CC-AF0E-60C2FF8BFF38}" presName="parentTextArrow" presStyleLbl="node1" presStyleIdx="4" presStyleCnt="6"/>
      <dgm:spPr/>
    </dgm:pt>
    <dgm:pt modelId="{749AD445-CCFB-4485-8EB0-4C20E2903E0D}" type="pres">
      <dgm:prSet presAssocID="{D9665F1E-DD8C-42B9-A9B6-EA209A1A4650}" presName="sp" presStyleCnt="0"/>
      <dgm:spPr/>
    </dgm:pt>
    <dgm:pt modelId="{C4BE2564-352D-4966-9E7F-50C32A06B30B}" type="pres">
      <dgm:prSet presAssocID="{D5FD9A30-5D79-4CDE-8D28-771844FB9DC2}" presName="arrowAndChildren" presStyleCnt="0"/>
      <dgm:spPr/>
    </dgm:pt>
    <dgm:pt modelId="{B8A98A20-C69F-4690-ACE6-ACA3D927DE9E}" type="pres">
      <dgm:prSet presAssocID="{D5FD9A30-5D79-4CDE-8D28-771844FB9DC2}" presName="parentTextArrow" presStyleLbl="node1" presStyleIdx="5" presStyleCnt="6" custLinFactNeighborX="4964"/>
      <dgm:spPr/>
    </dgm:pt>
  </dgm:ptLst>
  <dgm:cxnLst>
    <dgm:cxn modelId="{58A08701-1B04-49EC-A371-A09BD0E453F2}" srcId="{29B2451F-3D74-47F5-A282-C2D40BE8EBAA}" destId="{F341D12D-0857-40CC-AF0E-60C2FF8BFF38}" srcOrd="1" destOrd="0" parTransId="{7327B5C3-80A4-4355-A6A4-A51FB8BD3CC3}" sibTransId="{E6FC1BF8-0708-4FC7-9A1E-3ABFB4C1FA24}"/>
    <dgm:cxn modelId="{CACBD00F-6624-4CB8-AFFD-7B07BC14FAE7}" type="presOf" srcId="{A403AC07-AE35-4832-ABDB-39B4CA11C823}" destId="{D64133A0-65AE-4660-8DDA-CFB31439A8B6}" srcOrd="0" destOrd="0" presId="urn:microsoft.com/office/officeart/2005/8/layout/process4"/>
    <dgm:cxn modelId="{A06DE420-774E-472D-B383-237E0FC61F01}" type="presOf" srcId="{D5FD9A30-5D79-4CDE-8D28-771844FB9DC2}" destId="{B8A98A20-C69F-4690-ACE6-ACA3D927DE9E}" srcOrd="0" destOrd="0" presId="urn:microsoft.com/office/officeart/2005/8/layout/process4"/>
    <dgm:cxn modelId="{893F8B73-633D-467E-B84D-43F2F4ED9D1A}" type="presOf" srcId="{ED885739-131D-4A2F-9D0B-121B4C818E5E}" destId="{47AE4E4F-1EDD-4595-9DD6-31162FC8AE6A}" srcOrd="0" destOrd="0" presId="urn:microsoft.com/office/officeart/2005/8/layout/process4"/>
    <dgm:cxn modelId="{B74FE257-3312-4883-B7A7-4989E2CC1B26}" srcId="{29B2451F-3D74-47F5-A282-C2D40BE8EBAA}" destId="{D5FD9A30-5D79-4CDE-8D28-771844FB9DC2}" srcOrd="0" destOrd="0" parTransId="{9191F6A7-7314-4C1F-BABA-5EA1E9249760}" sibTransId="{D9665F1E-DD8C-42B9-A9B6-EA209A1A4650}"/>
    <dgm:cxn modelId="{593E17A3-0A00-4FD9-A6BF-12B57158DFB3}" type="presOf" srcId="{22426D19-E770-4BFE-BA11-BE4F59870945}" destId="{3243397E-C181-4AAB-A770-B2047EEBFC13}" srcOrd="0" destOrd="0" presId="urn:microsoft.com/office/officeart/2005/8/layout/process4"/>
    <dgm:cxn modelId="{5A7905A9-04EA-4675-B444-AC2A58629F46}" type="presOf" srcId="{47CAF923-4141-456B-8E53-144F3B575877}" destId="{E6D58C2A-1201-4506-AEEF-F0556BB54B31}" srcOrd="0" destOrd="0" presId="urn:microsoft.com/office/officeart/2005/8/layout/process4"/>
    <dgm:cxn modelId="{668357B3-BAF1-45C0-812C-B673440FFC43}" srcId="{29B2451F-3D74-47F5-A282-C2D40BE8EBAA}" destId="{A403AC07-AE35-4832-ABDB-39B4CA11C823}" srcOrd="3" destOrd="0" parTransId="{8A5F2D3A-EC27-413F-A33E-ED900BFD952F}" sibTransId="{DB2FFD35-3B00-4197-BF26-6B9897377F20}"/>
    <dgm:cxn modelId="{009FEFC0-A60B-4B33-90DD-1C706FC7A25F}" srcId="{29B2451F-3D74-47F5-A282-C2D40BE8EBAA}" destId="{ED885739-131D-4A2F-9D0B-121B4C818E5E}" srcOrd="5" destOrd="0" parTransId="{A51B2046-AB72-4CF7-82C6-7F4D83D5810B}" sibTransId="{182D7AB3-C4E8-4E71-BF16-57390892B2FD}"/>
    <dgm:cxn modelId="{713BA0CB-7539-4B5B-8827-51F600B85D39}" type="presOf" srcId="{29B2451F-3D74-47F5-A282-C2D40BE8EBAA}" destId="{D6AEBE34-1E8E-4780-947B-8F74140A2AC3}" srcOrd="0" destOrd="0" presId="urn:microsoft.com/office/officeart/2005/8/layout/process4"/>
    <dgm:cxn modelId="{AF8379DF-A0EC-413B-B4C2-6C0198303EAF}" srcId="{29B2451F-3D74-47F5-A282-C2D40BE8EBAA}" destId="{47CAF923-4141-456B-8E53-144F3B575877}" srcOrd="2" destOrd="0" parTransId="{B08E6063-4F0B-4894-AF5D-95FED3B62D33}" sibTransId="{BA20346D-9F38-4150-A366-ACC60295B8BA}"/>
    <dgm:cxn modelId="{1BA7DCFA-B744-47FA-B9B4-315251644B15}" srcId="{29B2451F-3D74-47F5-A282-C2D40BE8EBAA}" destId="{22426D19-E770-4BFE-BA11-BE4F59870945}" srcOrd="4" destOrd="0" parTransId="{8EDDBD73-4CD3-4F9B-A3E9-F941D46E9C7D}" sibTransId="{238D0754-51CF-4B5D-B13D-8F24A38A9E1A}"/>
    <dgm:cxn modelId="{553354FF-36DE-4BCA-920A-AAEBD53971A5}" type="presOf" srcId="{F341D12D-0857-40CC-AF0E-60C2FF8BFF38}" destId="{01E02813-FD97-4DB6-907E-A63A53CF06EC}" srcOrd="0" destOrd="0" presId="urn:microsoft.com/office/officeart/2005/8/layout/process4"/>
    <dgm:cxn modelId="{C23BDC21-60E7-4070-988E-3A88F05BAE9F}" type="presParOf" srcId="{D6AEBE34-1E8E-4780-947B-8F74140A2AC3}" destId="{FE16FF44-F630-49F1-9BDD-A71C3E7DDEF4}" srcOrd="0" destOrd="0" presId="urn:microsoft.com/office/officeart/2005/8/layout/process4"/>
    <dgm:cxn modelId="{0119B7D9-E372-4B9E-8770-BB60772AC81B}" type="presParOf" srcId="{FE16FF44-F630-49F1-9BDD-A71C3E7DDEF4}" destId="{47AE4E4F-1EDD-4595-9DD6-31162FC8AE6A}" srcOrd="0" destOrd="0" presId="urn:microsoft.com/office/officeart/2005/8/layout/process4"/>
    <dgm:cxn modelId="{0160D3F2-055C-4735-8E27-EB43C74DB1A8}" type="presParOf" srcId="{D6AEBE34-1E8E-4780-947B-8F74140A2AC3}" destId="{6B333215-2695-4F42-90A6-9E3A4DCE48D9}" srcOrd="1" destOrd="0" presId="urn:microsoft.com/office/officeart/2005/8/layout/process4"/>
    <dgm:cxn modelId="{C92E664D-9672-4A54-BAD6-B88584A76288}" type="presParOf" srcId="{D6AEBE34-1E8E-4780-947B-8F74140A2AC3}" destId="{DB0EF36C-B9A4-4A82-828A-76729014C824}" srcOrd="2" destOrd="0" presId="urn:microsoft.com/office/officeart/2005/8/layout/process4"/>
    <dgm:cxn modelId="{9F6C369C-3159-4EFE-91EE-C185326AC7D3}" type="presParOf" srcId="{DB0EF36C-B9A4-4A82-828A-76729014C824}" destId="{3243397E-C181-4AAB-A770-B2047EEBFC13}" srcOrd="0" destOrd="0" presId="urn:microsoft.com/office/officeart/2005/8/layout/process4"/>
    <dgm:cxn modelId="{506BCA74-35E0-41D1-8E9A-10936DB0F716}" type="presParOf" srcId="{D6AEBE34-1E8E-4780-947B-8F74140A2AC3}" destId="{F158DEBC-CE06-4FF6-818E-8C12C916E4D7}" srcOrd="3" destOrd="0" presId="urn:microsoft.com/office/officeart/2005/8/layout/process4"/>
    <dgm:cxn modelId="{75D9B4C4-CA30-4461-80AA-A7DFD0D25457}" type="presParOf" srcId="{D6AEBE34-1E8E-4780-947B-8F74140A2AC3}" destId="{B8F4483C-47D7-4D1D-88C1-AD6EA2217F78}" srcOrd="4" destOrd="0" presId="urn:microsoft.com/office/officeart/2005/8/layout/process4"/>
    <dgm:cxn modelId="{36F1277B-7D8A-4A21-963A-66C97514460D}" type="presParOf" srcId="{B8F4483C-47D7-4D1D-88C1-AD6EA2217F78}" destId="{D64133A0-65AE-4660-8DDA-CFB31439A8B6}" srcOrd="0" destOrd="0" presId="urn:microsoft.com/office/officeart/2005/8/layout/process4"/>
    <dgm:cxn modelId="{1826F692-7CBB-47DE-BD3D-3F2EEB0C36FF}" type="presParOf" srcId="{D6AEBE34-1E8E-4780-947B-8F74140A2AC3}" destId="{D7125832-4E33-42F9-8B13-21428DA5E32A}" srcOrd="5" destOrd="0" presId="urn:microsoft.com/office/officeart/2005/8/layout/process4"/>
    <dgm:cxn modelId="{117F9AA5-4E6C-41D8-B770-BDDE9C4A9134}" type="presParOf" srcId="{D6AEBE34-1E8E-4780-947B-8F74140A2AC3}" destId="{A2012D50-9797-42D3-86B9-DF98C182A2F9}" srcOrd="6" destOrd="0" presId="urn:microsoft.com/office/officeart/2005/8/layout/process4"/>
    <dgm:cxn modelId="{C6E46E4D-683A-442E-A6A2-B828646B0764}" type="presParOf" srcId="{A2012D50-9797-42D3-86B9-DF98C182A2F9}" destId="{E6D58C2A-1201-4506-AEEF-F0556BB54B31}" srcOrd="0" destOrd="0" presId="urn:microsoft.com/office/officeart/2005/8/layout/process4"/>
    <dgm:cxn modelId="{041B76A8-5CBE-4F7A-98FD-15D50944BCE1}" type="presParOf" srcId="{D6AEBE34-1E8E-4780-947B-8F74140A2AC3}" destId="{1348E69D-10B8-4B91-A2D6-FBD06944C496}" srcOrd="7" destOrd="0" presId="urn:microsoft.com/office/officeart/2005/8/layout/process4"/>
    <dgm:cxn modelId="{F20EF2B0-F2D2-4D00-9F0E-E7B511F22DBC}" type="presParOf" srcId="{D6AEBE34-1E8E-4780-947B-8F74140A2AC3}" destId="{2EC81150-001F-4745-9D3A-E3E879103AC1}" srcOrd="8" destOrd="0" presId="urn:microsoft.com/office/officeart/2005/8/layout/process4"/>
    <dgm:cxn modelId="{657329DE-7061-40D1-9A6E-830D781D3192}" type="presParOf" srcId="{2EC81150-001F-4745-9D3A-E3E879103AC1}" destId="{01E02813-FD97-4DB6-907E-A63A53CF06EC}" srcOrd="0" destOrd="0" presId="urn:microsoft.com/office/officeart/2005/8/layout/process4"/>
    <dgm:cxn modelId="{981465F8-B0F0-4F78-A92C-BA25220154CE}" type="presParOf" srcId="{D6AEBE34-1E8E-4780-947B-8F74140A2AC3}" destId="{749AD445-CCFB-4485-8EB0-4C20E2903E0D}" srcOrd="9" destOrd="0" presId="urn:microsoft.com/office/officeart/2005/8/layout/process4"/>
    <dgm:cxn modelId="{D1A10879-3830-461D-A67F-3B93BD4FF9B7}" type="presParOf" srcId="{D6AEBE34-1E8E-4780-947B-8F74140A2AC3}" destId="{C4BE2564-352D-4966-9E7F-50C32A06B30B}" srcOrd="10" destOrd="0" presId="urn:microsoft.com/office/officeart/2005/8/layout/process4"/>
    <dgm:cxn modelId="{A47B82C3-8BF3-458E-8757-FE8D344D342A}" type="presParOf" srcId="{C4BE2564-352D-4966-9E7F-50C32A06B30B}" destId="{B8A98A20-C69F-4690-ACE6-ACA3D927DE9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51218C-46F0-4224-ACC7-8FAAD6D6A325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435E398F-7FC5-444E-88FE-B844DD1E269B}">
      <dgm:prSet phldrT="[Text]"/>
      <dgm:spPr/>
      <dgm:t>
        <a:bodyPr/>
        <a:lstStyle/>
        <a:p>
          <a:r>
            <a:rPr lang="en-IN" dirty="0"/>
            <a:t>Principles of Modular Software Design</a:t>
          </a:r>
        </a:p>
      </dgm:t>
    </dgm:pt>
    <dgm:pt modelId="{81797E8C-9959-401A-939E-F6EE1F4FF19A}" type="parTrans" cxnId="{D9796667-01A9-4300-B088-5BB7C844F0AE}">
      <dgm:prSet/>
      <dgm:spPr/>
      <dgm:t>
        <a:bodyPr/>
        <a:lstStyle/>
        <a:p>
          <a:endParaRPr lang="en-IN"/>
        </a:p>
      </dgm:t>
    </dgm:pt>
    <dgm:pt modelId="{5A2199CC-742F-4268-A71E-D2B5E119F3D1}" type="sibTrans" cxnId="{D9796667-01A9-4300-B088-5BB7C844F0AE}">
      <dgm:prSet/>
      <dgm:spPr/>
      <dgm:t>
        <a:bodyPr/>
        <a:lstStyle/>
        <a:p>
          <a:endParaRPr lang="en-IN"/>
        </a:p>
      </dgm:t>
    </dgm:pt>
    <dgm:pt modelId="{F2EF2AB3-A953-4BA0-BB44-CED54C26AC82}">
      <dgm:prSet phldrT="[Text]"/>
      <dgm:spPr/>
      <dgm:t>
        <a:bodyPr/>
        <a:lstStyle/>
        <a:p>
          <a:r>
            <a:rPr lang="en-IN" dirty="0"/>
            <a:t>Decomposition</a:t>
          </a:r>
        </a:p>
      </dgm:t>
    </dgm:pt>
    <dgm:pt modelId="{E929BF8E-776D-4E45-A2DE-B35EF4B087D4}" type="parTrans" cxnId="{16DA0584-BB50-4678-A23A-E761CBB146F5}">
      <dgm:prSet/>
      <dgm:spPr/>
      <dgm:t>
        <a:bodyPr/>
        <a:lstStyle/>
        <a:p>
          <a:endParaRPr lang="en-IN"/>
        </a:p>
      </dgm:t>
    </dgm:pt>
    <dgm:pt modelId="{F7CFF3AE-8A91-494E-8F5B-C45AF6024ABC}" type="sibTrans" cxnId="{16DA0584-BB50-4678-A23A-E761CBB146F5}">
      <dgm:prSet/>
      <dgm:spPr/>
      <dgm:t>
        <a:bodyPr/>
        <a:lstStyle/>
        <a:p>
          <a:endParaRPr lang="en-IN"/>
        </a:p>
      </dgm:t>
    </dgm:pt>
    <dgm:pt modelId="{94D738AA-5395-4431-9D56-765C01A4CE13}">
      <dgm:prSet phldrT="[Text]"/>
      <dgm:spPr/>
      <dgm:t>
        <a:bodyPr/>
        <a:lstStyle/>
        <a:p>
          <a:r>
            <a:rPr lang="en-IN" dirty="0"/>
            <a:t>Abstraction</a:t>
          </a:r>
        </a:p>
      </dgm:t>
    </dgm:pt>
    <dgm:pt modelId="{C3D58040-8EA0-4819-A7A5-D31E853F84D0}" type="parTrans" cxnId="{E8C9C65A-654D-48D9-B4D4-AF8808120726}">
      <dgm:prSet/>
      <dgm:spPr/>
      <dgm:t>
        <a:bodyPr/>
        <a:lstStyle/>
        <a:p>
          <a:endParaRPr lang="en-IN"/>
        </a:p>
      </dgm:t>
    </dgm:pt>
    <dgm:pt modelId="{F8131866-3E8C-4816-A1C1-B15883BA460F}" type="sibTrans" cxnId="{E8C9C65A-654D-48D9-B4D4-AF8808120726}">
      <dgm:prSet/>
      <dgm:spPr/>
      <dgm:t>
        <a:bodyPr/>
        <a:lstStyle/>
        <a:p>
          <a:endParaRPr lang="en-IN"/>
        </a:p>
      </dgm:t>
    </dgm:pt>
    <dgm:pt modelId="{9DD77055-8533-4108-BE6E-11DF2367383B}">
      <dgm:prSet phldrT="[Text]"/>
      <dgm:spPr/>
      <dgm:t>
        <a:bodyPr/>
        <a:lstStyle/>
        <a:p>
          <a:r>
            <a:rPr lang="en-IN" dirty="0"/>
            <a:t>Encapsulation</a:t>
          </a:r>
        </a:p>
      </dgm:t>
    </dgm:pt>
    <dgm:pt modelId="{4B75AB8B-77A1-47CF-B93B-35DC6171D303}" type="parTrans" cxnId="{250EA3A7-3B77-46F1-B4EA-39593E94B23B}">
      <dgm:prSet/>
      <dgm:spPr/>
      <dgm:t>
        <a:bodyPr/>
        <a:lstStyle/>
        <a:p>
          <a:endParaRPr lang="en-IN"/>
        </a:p>
      </dgm:t>
    </dgm:pt>
    <dgm:pt modelId="{DC651988-5441-429F-98E7-ED5889F093F3}" type="sibTrans" cxnId="{250EA3A7-3B77-46F1-B4EA-39593E94B23B}">
      <dgm:prSet/>
      <dgm:spPr/>
      <dgm:t>
        <a:bodyPr/>
        <a:lstStyle/>
        <a:p>
          <a:endParaRPr lang="en-IN"/>
        </a:p>
      </dgm:t>
    </dgm:pt>
    <dgm:pt modelId="{75E15BDC-56EE-49CA-BDEE-0ED6F2879C8F}">
      <dgm:prSet phldrT="[Text]"/>
      <dgm:spPr/>
      <dgm:t>
        <a:bodyPr/>
        <a:lstStyle/>
        <a:p>
          <a:r>
            <a:rPr lang="en-IN" dirty="0"/>
            <a:t>Reusability</a:t>
          </a:r>
        </a:p>
      </dgm:t>
    </dgm:pt>
    <dgm:pt modelId="{8B239ECE-CCF3-4820-825A-BACD3A041B7A}" type="parTrans" cxnId="{172DE681-7BE0-429A-909B-A7328B0783AC}">
      <dgm:prSet/>
      <dgm:spPr/>
      <dgm:t>
        <a:bodyPr/>
        <a:lstStyle/>
        <a:p>
          <a:endParaRPr lang="en-IN"/>
        </a:p>
      </dgm:t>
    </dgm:pt>
    <dgm:pt modelId="{5E796046-6F4D-44E3-A93A-C6733DCFA58F}" type="sibTrans" cxnId="{172DE681-7BE0-429A-909B-A7328B0783AC}">
      <dgm:prSet/>
      <dgm:spPr/>
      <dgm:t>
        <a:bodyPr/>
        <a:lstStyle/>
        <a:p>
          <a:endParaRPr lang="en-IN"/>
        </a:p>
      </dgm:t>
    </dgm:pt>
    <dgm:pt modelId="{5AE2D811-61E5-4265-8303-F07DC3599275}">
      <dgm:prSet phldrT="[Text]"/>
      <dgm:spPr/>
      <dgm:t>
        <a:bodyPr/>
        <a:lstStyle/>
        <a:p>
          <a:r>
            <a:rPr lang="en-IN" dirty="0"/>
            <a:t>Modularity</a:t>
          </a:r>
        </a:p>
      </dgm:t>
    </dgm:pt>
    <dgm:pt modelId="{3E9B98E7-82A4-4E46-8607-A203A36CBC86}" type="parTrans" cxnId="{AF5FF8EC-EB39-439A-BB9A-48C307157E47}">
      <dgm:prSet/>
      <dgm:spPr/>
      <dgm:t>
        <a:bodyPr/>
        <a:lstStyle/>
        <a:p>
          <a:endParaRPr lang="en-IN"/>
        </a:p>
      </dgm:t>
    </dgm:pt>
    <dgm:pt modelId="{04200B44-B365-49E0-95C1-FD5B022BA61A}" type="sibTrans" cxnId="{AF5FF8EC-EB39-439A-BB9A-48C307157E47}">
      <dgm:prSet/>
      <dgm:spPr/>
      <dgm:t>
        <a:bodyPr/>
        <a:lstStyle/>
        <a:p>
          <a:endParaRPr lang="en-IN"/>
        </a:p>
      </dgm:t>
    </dgm:pt>
    <dgm:pt modelId="{4C6472CA-571B-4044-A757-D65A22FCBD22}" type="pres">
      <dgm:prSet presAssocID="{7851218C-46F0-4224-ACC7-8FAAD6D6A3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50E19C5-4187-4AEE-A06A-FF42BB911A39}" type="pres">
      <dgm:prSet presAssocID="{435E398F-7FC5-444E-88FE-B844DD1E269B}" presName="hierRoot1" presStyleCnt="0">
        <dgm:presLayoutVars>
          <dgm:hierBranch val="init"/>
        </dgm:presLayoutVars>
      </dgm:prSet>
      <dgm:spPr/>
    </dgm:pt>
    <dgm:pt modelId="{6C8AFAD5-7ADF-4762-A6D8-F342A43BE3CE}" type="pres">
      <dgm:prSet presAssocID="{435E398F-7FC5-444E-88FE-B844DD1E269B}" presName="rootComposite1" presStyleCnt="0"/>
      <dgm:spPr/>
    </dgm:pt>
    <dgm:pt modelId="{82EE30CB-C333-4FCC-AE10-543BD40DB816}" type="pres">
      <dgm:prSet presAssocID="{435E398F-7FC5-444E-88FE-B844DD1E269B}" presName="rootText1" presStyleLbl="node0" presStyleIdx="0" presStyleCnt="1" custScaleX="153188">
        <dgm:presLayoutVars>
          <dgm:chPref val="3"/>
        </dgm:presLayoutVars>
      </dgm:prSet>
      <dgm:spPr/>
    </dgm:pt>
    <dgm:pt modelId="{20B97720-8E18-4BCF-9B26-19E95A6E810E}" type="pres">
      <dgm:prSet presAssocID="{435E398F-7FC5-444E-88FE-B844DD1E269B}" presName="rootConnector1" presStyleLbl="node1" presStyleIdx="0" presStyleCnt="0"/>
      <dgm:spPr/>
    </dgm:pt>
    <dgm:pt modelId="{53D9DF38-697E-431D-9604-E1B571180B9C}" type="pres">
      <dgm:prSet presAssocID="{435E398F-7FC5-444E-88FE-B844DD1E269B}" presName="hierChild2" presStyleCnt="0"/>
      <dgm:spPr/>
    </dgm:pt>
    <dgm:pt modelId="{62A43629-3088-4D46-BE2C-670EC284A341}" type="pres">
      <dgm:prSet presAssocID="{E929BF8E-776D-4E45-A2DE-B35EF4B087D4}" presName="Name37" presStyleLbl="parChTrans1D2" presStyleIdx="0" presStyleCnt="5"/>
      <dgm:spPr/>
    </dgm:pt>
    <dgm:pt modelId="{F1F6D83D-3D85-4A0B-8F21-CF49671844F7}" type="pres">
      <dgm:prSet presAssocID="{F2EF2AB3-A953-4BA0-BB44-CED54C26AC82}" presName="hierRoot2" presStyleCnt="0">
        <dgm:presLayoutVars>
          <dgm:hierBranch val="init"/>
        </dgm:presLayoutVars>
      </dgm:prSet>
      <dgm:spPr/>
    </dgm:pt>
    <dgm:pt modelId="{81965445-9A22-47C1-9D6A-23A0818BE761}" type="pres">
      <dgm:prSet presAssocID="{F2EF2AB3-A953-4BA0-BB44-CED54C26AC82}" presName="rootComposite" presStyleCnt="0"/>
      <dgm:spPr/>
    </dgm:pt>
    <dgm:pt modelId="{8257599E-D0E4-411D-B341-D700AAC8E0D0}" type="pres">
      <dgm:prSet presAssocID="{F2EF2AB3-A953-4BA0-BB44-CED54C26AC82}" presName="rootText" presStyleLbl="node2" presStyleIdx="0" presStyleCnt="5">
        <dgm:presLayoutVars>
          <dgm:chPref val="3"/>
        </dgm:presLayoutVars>
      </dgm:prSet>
      <dgm:spPr/>
    </dgm:pt>
    <dgm:pt modelId="{FB2186D6-34C1-445D-A4C3-FC80AB55C307}" type="pres">
      <dgm:prSet presAssocID="{F2EF2AB3-A953-4BA0-BB44-CED54C26AC82}" presName="rootConnector" presStyleLbl="node2" presStyleIdx="0" presStyleCnt="5"/>
      <dgm:spPr/>
    </dgm:pt>
    <dgm:pt modelId="{FD7253F8-990D-40A3-A0D1-5DA19FD08852}" type="pres">
      <dgm:prSet presAssocID="{F2EF2AB3-A953-4BA0-BB44-CED54C26AC82}" presName="hierChild4" presStyleCnt="0"/>
      <dgm:spPr/>
    </dgm:pt>
    <dgm:pt modelId="{448213DB-B998-4FA9-9220-877A153E5A18}" type="pres">
      <dgm:prSet presAssocID="{F2EF2AB3-A953-4BA0-BB44-CED54C26AC82}" presName="hierChild5" presStyleCnt="0"/>
      <dgm:spPr/>
    </dgm:pt>
    <dgm:pt modelId="{418FE3F8-B9B1-4A54-8466-A64A7FE4BC6D}" type="pres">
      <dgm:prSet presAssocID="{C3D58040-8EA0-4819-A7A5-D31E853F84D0}" presName="Name37" presStyleLbl="parChTrans1D2" presStyleIdx="1" presStyleCnt="5"/>
      <dgm:spPr/>
    </dgm:pt>
    <dgm:pt modelId="{A252C378-9685-4E8C-AD04-DDD87228611E}" type="pres">
      <dgm:prSet presAssocID="{94D738AA-5395-4431-9D56-765C01A4CE13}" presName="hierRoot2" presStyleCnt="0">
        <dgm:presLayoutVars>
          <dgm:hierBranch val="init"/>
        </dgm:presLayoutVars>
      </dgm:prSet>
      <dgm:spPr/>
    </dgm:pt>
    <dgm:pt modelId="{D0765EA7-81C5-42D1-B1A3-37E5E9B8DC40}" type="pres">
      <dgm:prSet presAssocID="{94D738AA-5395-4431-9D56-765C01A4CE13}" presName="rootComposite" presStyleCnt="0"/>
      <dgm:spPr/>
    </dgm:pt>
    <dgm:pt modelId="{3994DB24-C5EB-4C1C-97CA-B82BF19753E8}" type="pres">
      <dgm:prSet presAssocID="{94D738AA-5395-4431-9D56-765C01A4CE13}" presName="rootText" presStyleLbl="node2" presStyleIdx="1" presStyleCnt="5">
        <dgm:presLayoutVars>
          <dgm:chPref val="3"/>
        </dgm:presLayoutVars>
      </dgm:prSet>
      <dgm:spPr/>
    </dgm:pt>
    <dgm:pt modelId="{82827EF8-22CE-461B-8149-236E16E3CA4F}" type="pres">
      <dgm:prSet presAssocID="{94D738AA-5395-4431-9D56-765C01A4CE13}" presName="rootConnector" presStyleLbl="node2" presStyleIdx="1" presStyleCnt="5"/>
      <dgm:spPr/>
    </dgm:pt>
    <dgm:pt modelId="{82E1B50D-8FEB-46A0-B1FB-3DF3CC0DF601}" type="pres">
      <dgm:prSet presAssocID="{94D738AA-5395-4431-9D56-765C01A4CE13}" presName="hierChild4" presStyleCnt="0"/>
      <dgm:spPr/>
    </dgm:pt>
    <dgm:pt modelId="{12A6BF7F-7943-4772-BB27-A8FED34B7B9C}" type="pres">
      <dgm:prSet presAssocID="{94D738AA-5395-4431-9D56-765C01A4CE13}" presName="hierChild5" presStyleCnt="0"/>
      <dgm:spPr/>
    </dgm:pt>
    <dgm:pt modelId="{D028BCEA-DF3F-40F1-9066-FEE4EE1FE3E5}" type="pres">
      <dgm:prSet presAssocID="{4B75AB8B-77A1-47CF-B93B-35DC6171D303}" presName="Name37" presStyleLbl="parChTrans1D2" presStyleIdx="2" presStyleCnt="5"/>
      <dgm:spPr/>
    </dgm:pt>
    <dgm:pt modelId="{1FEA7536-D92D-42AA-97E7-B7738E99024F}" type="pres">
      <dgm:prSet presAssocID="{9DD77055-8533-4108-BE6E-11DF2367383B}" presName="hierRoot2" presStyleCnt="0">
        <dgm:presLayoutVars>
          <dgm:hierBranch val="init"/>
        </dgm:presLayoutVars>
      </dgm:prSet>
      <dgm:spPr/>
    </dgm:pt>
    <dgm:pt modelId="{929699A2-8EDA-4DD1-9B24-8D70F4BFAED9}" type="pres">
      <dgm:prSet presAssocID="{9DD77055-8533-4108-BE6E-11DF2367383B}" presName="rootComposite" presStyleCnt="0"/>
      <dgm:spPr/>
    </dgm:pt>
    <dgm:pt modelId="{77D65A54-B435-4424-BAFC-1EC7CECFDA20}" type="pres">
      <dgm:prSet presAssocID="{9DD77055-8533-4108-BE6E-11DF2367383B}" presName="rootText" presStyleLbl="node2" presStyleIdx="2" presStyleCnt="5">
        <dgm:presLayoutVars>
          <dgm:chPref val="3"/>
        </dgm:presLayoutVars>
      </dgm:prSet>
      <dgm:spPr/>
    </dgm:pt>
    <dgm:pt modelId="{95453E63-0007-4E96-8E4C-C5EC06B0974D}" type="pres">
      <dgm:prSet presAssocID="{9DD77055-8533-4108-BE6E-11DF2367383B}" presName="rootConnector" presStyleLbl="node2" presStyleIdx="2" presStyleCnt="5"/>
      <dgm:spPr/>
    </dgm:pt>
    <dgm:pt modelId="{5CB82D30-9CC2-4024-8309-21854EED187C}" type="pres">
      <dgm:prSet presAssocID="{9DD77055-8533-4108-BE6E-11DF2367383B}" presName="hierChild4" presStyleCnt="0"/>
      <dgm:spPr/>
    </dgm:pt>
    <dgm:pt modelId="{7B095C07-F4B1-47FB-A756-4D79058B8AC7}" type="pres">
      <dgm:prSet presAssocID="{9DD77055-8533-4108-BE6E-11DF2367383B}" presName="hierChild5" presStyleCnt="0"/>
      <dgm:spPr/>
    </dgm:pt>
    <dgm:pt modelId="{3F98385F-3276-43DB-8817-7AF0CF903D52}" type="pres">
      <dgm:prSet presAssocID="{8B239ECE-CCF3-4820-825A-BACD3A041B7A}" presName="Name37" presStyleLbl="parChTrans1D2" presStyleIdx="3" presStyleCnt="5"/>
      <dgm:spPr/>
    </dgm:pt>
    <dgm:pt modelId="{B54A3E19-FB6B-4491-A482-EB1770E56656}" type="pres">
      <dgm:prSet presAssocID="{75E15BDC-56EE-49CA-BDEE-0ED6F2879C8F}" presName="hierRoot2" presStyleCnt="0">
        <dgm:presLayoutVars>
          <dgm:hierBranch val="init"/>
        </dgm:presLayoutVars>
      </dgm:prSet>
      <dgm:spPr/>
    </dgm:pt>
    <dgm:pt modelId="{D914203E-267C-456B-8A45-57E061E035A0}" type="pres">
      <dgm:prSet presAssocID="{75E15BDC-56EE-49CA-BDEE-0ED6F2879C8F}" presName="rootComposite" presStyleCnt="0"/>
      <dgm:spPr/>
    </dgm:pt>
    <dgm:pt modelId="{A3828A09-A87F-4F03-85AE-EA489D69EF34}" type="pres">
      <dgm:prSet presAssocID="{75E15BDC-56EE-49CA-BDEE-0ED6F2879C8F}" presName="rootText" presStyleLbl="node2" presStyleIdx="3" presStyleCnt="5">
        <dgm:presLayoutVars>
          <dgm:chPref val="3"/>
        </dgm:presLayoutVars>
      </dgm:prSet>
      <dgm:spPr/>
    </dgm:pt>
    <dgm:pt modelId="{90159A9F-9A2E-4A18-8D21-77C303927226}" type="pres">
      <dgm:prSet presAssocID="{75E15BDC-56EE-49CA-BDEE-0ED6F2879C8F}" presName="rootConnector" presStyleLbl="node2" presStyleIdx="3" presStyleCnt="5"/>
      <dgm:spPr/>
    </dgm:pt>
    <dgm:pt modelId="{623B5945-8F8A-48C3-86D3-764601E7DD18}" type="pres">
      <dgm:prSet presAssocID="{75E15BDC-56EE-49CA-BDEE-0ED6F2879C8F}" presName="hierChild4" presStyleCnt="0"/>
      <dgm:spPr/>
    </dgm:pt>
    <dgm:pt modelId="{A7E3E535-A1FC-4903-9486-9C404C0CDE37}" type="pres">
      <dgm:prSet presAssocID="{75E15BDC-56EE-49CA-BDEE-0ED6F2879C8F}" presName="hierChild5" presStyleCnt="0"/>
      <dgm:spPr/>
    </dgm:pt>
    <dgm:pt modelId="{4E6A7A69-1201-490B-A101-79251847D10A}" type="pres">
      <dgm:prSet presAssocID="{3E9B98E7-82A4-4E46-8607-A203A36CBC86}" presName="Name37" presStyleLbl="parChTrans1D2" presStyleIdx="4" presStyleCnt="5"/>
      <dgm:spPr/>
    </dgm:pt>
    <dgm:pt modelId="{3AC9AEDB-E14C-4BC6-849F-45EFC6FC8A16}" type="pres">
      <dgm:prSet presAssocID="{5AE2D811-61E5-4265-8303-F07DC3599275}" presName="hierRoot2" presStyleCnt="0">
        <dgm:presLayoutVars>
          <dgm:hierBranch val="init"/>
        </dgm:presLayoutVars>
      </dgm:prSet>
      <dgm:spPr/>
    </dgm:pt>
    <dgm:pt modelId="{F065EE3B-3577-4056-9351-59FB6930B2B8}" type="pres">
      <dgm:prSet presAssocID="{5AE2D811-61E5-4265-8303-F07DC3599275}" presName="rootComposite" presStyleCnt="0"/>
      <dgm:spPr/>
    </dgm:pt>
    <dgm:pt modelId="{C776D839-2CC6-41D9-B25B-A80A374730F3}" type="pres">
      <dgm:prSet presAssocID="{5AE2D811-61E5-4265-8303-F07DC3599275}" presName="rootText" presStyleLbl="node2" presStyleIdx="4" presStyleCnt="5">
        <dgm:presLayoutVars>
          <dgm:chPref val="3"/>
        </dgm:presLayoutVars>
      </dgm:prSet>
      <dgm:spPr/>
    </dgm:pt>
    <dgm:pt modelId="{DF14B312-CA30-47F9-AD2D-1F7B38D379C2}" type="pres">
      <dgm:prSet presAssocID="{5AE2D811-61E5-4265-8303-F07DC3599275}" presName="rootConnector" presStyleLbl="node2" presStyleIdx="4" presStyleCnt="5"/>
      <dgm:spPr/>
    </dgm:pt>
    <dgm:pt modelId="{598C163C-FD8F-4309-975B-D0EFF48617D8}" type="pres">
      <dgm:prSet presAssocID="{5AE2D811-61E5-4265-8303-F07DC3599275}" presName="hierChild4" presStyleCnt="0"/>
      <dgm:spPr/>
    </dgm:pt>
    <dgm:pt modelId="{54AC4BA1-BC95-4A2B-94C5-EB813483C84C}" type="pres">
      <dgm:prSet presAssocID="{5AE2D811-61E5-4265-8303-F07DC3599275}" presName="hierChild5" presStyleCnt="0"/>
      <dgm:spPr/>
    </dgm:pt>
    <dgm:pt modelId="{0074991E-E391-4B19-868D-72C746B0C09D}" type="pres">
      <dgm:prSet presAssocID="{435E398F-7FC5-444E-88FE-B844DD1E269B}" presName="hierChild3" presStyleCnt="0"/>
      <dgm:spPr/>
    </dgm:pt>
  </dgm:ptLst>
  <dgm:cxnLst>
    <dgm:cxn modelId="{2027FD0B-EADD-4A3A-AFBC-DAE49EEA7E29}" type="presOf" srcId="{C3D58040-8EA0-4819-A7A5-D31E853F84D0}" destId="{418FE3F8-B9B1-4A54-8466-A64A7FE4BC6D}" srcOrd="0" destOrd="0" presId="urn:microsoft.com/office/officeart/2005/8/layout/orgChart1"/>
    <dgm:cxn modelId="{3B54791B-0794-4CE4-9DEF-AF61ED3D1BCB}" type="presOf" srcId="{94D738AA-5395-4431-9D56-765C01A4CE13}" destId="{82827EF8-22CE-461B-8149-236E16E3CA4F}" srcOrd="1" destOrd="0" presId="urn:microsoft.com/office/officeart/2005/8/layout/orgChart1"/>
    <dgm:cxn modelId="{EB4B7E20-A154-42AD-8201-E39C0425DAF9}" type="presOf" srcId="{9DD77055-8533-4108-BE6E-11DF2367383B}" destId="{77D65A54-B435-4424-BAFC-1EC7CECFDA20}" srcOrd="0" destOrd="0" presId="urn:microsoft.com/office/officeart/2005/8/layout/orgChart1"/>
    <dgm:cxn modelId="{7543DA26-047C-4163-AAE8-B27397C66C4F}" type="presOf" srcId="{3E9B98E7-82A4-4E46-8607-A203A36CBC86}" destId="{4E6A7A69-1201-490B-A101-79251847D10A}" srcOrd="0" destOrd="0" presId="urn:microsoft.com/office/officeart/2005/8/layout/orgChart1"/>
    <dgm:cxn modelId="{A6A8365D-DF34-45FF-939E-F5C5994F002E}" type="presOf" srcId="{435E398F-7FC5-444E-88FE-B844DD1E269B}" destId="{20B97720-8E18-4BCF-9B26-19E95A6E810E}" srcOrd="1" destOrd="0" presId="urn:microsoft.com/office/officeart/2005/8/layout/orgChart1"/>
    <dgm:cxn modelId="{F7D98B61-17E8-4525-9449-3BA7E20D94CE}" type="presOf" srcId="{E929BF8E-776D-4E45-A2DE-B35EF4B087D4}" destId="{62A43629-3088-4D46-BE2C-670EC284A341}" srcOrd="0" destOrd="0" presId="urn:microsoft.com/office/officeart/2005/8/layout/orgChart1"/>
    <dgm:cxn modelId="{D9796667-01A9-4300-B088-5BB7C844F0AE}" srcId="{7851218C-46F0-4224-ACC7-8FAAD6D6A325}" destId="{435E398F-7FC5-444E-88FE-B844DD1E269B}" srcOrd="0" destOrd="0" parTransId="{81797E8C-9959-401A-939E-F6EE1F4FF19A}" sibTransId="{5A2199CC-742F-4268-A71E-D2B5E119F3D1}"/>
    <dgm:cxn modelId="{600D3D6A-BD86-4E35-AB9B-52B614954ADB}" type="presOf" srcId="{8B239ECE-CCF3-4820-825A-BACD3A041B7A}" destId="{3F98385F-3276-43DB-8817-7AF0CF903D52}" srcOrd="0" destOrd="0" presId="urn:microsoft.com/office/officeart/2005/8/layout/orgChart1"/>
    <dgm:cxn modelId="{E8C9C65A-654D-48D9-B4D4-AF8808120726}" srcId="{435E398F-7FC5-444E-88FE-B844DD1E269B}" destId="{94D738AA-5395-4431-9D56-765C01A4CE13}" srcOrd="1" destOrd="0" parTransId="{C3D58040-8EA0-4819-A7A5-D31E853F84D0}" sibTransId="{F8131866-3E8C-4816-A1C1-B15883BA460F}"/>
    <dgm:cxn modelId="{3949717C-C82A-4C02-8E0A-5441F76C4767}" type="presOf" srcId="{7851218C-46F0-4224-ACC7-8FAAD6D6A325}" destId="{4C6472CA-571B-4044-A757-D65A22FCBD22}" srcOrd="0" destOrd="0" presId="urn:microsoft.com/office/officeart/2005/8/layout/orgChart1"/>
    <dgm:cxn modelId="{172DE681-7BE0-429A-909B-A7328B0783AC}" srcId="{435E398F-7FC5-444E-88FE-B844DD1E269B}" destId="{75E15BDC-56EE-49CA-BDEE-0ED6F2879C8F}" srcOrd="3" destOrd="0" parTransId="{8B239ECE-CCF3-4820-825A-BACD3A041B7A}" sibTransId="{5E796046-6F4D-44E3-A93A-C6733DCFA58F}"/>
    <dgm:cxn modelId="{16DA0584-BB50-4678-A23A-E761CBB146F5}" srcId="{435E398F-7FC5-444E-88FE-B844DD1E269B}" destId="{F2EF2AB3-A953-4BA0-BB44-CED54C26AC82}" srcOrd="0" destOrd="0" parTransId="{E929BF8E-776D-4E45-A2DE-B35EF4B087D4}" sibTransId="{F7CFF3AE-8A91-494E-8F5B-C45AF6024ABC}"/>
    <dgm:cxn modelId="{56887685-7A5E-4D9A-A1CE-156D3190D952}" type="presOf" srcId="{75E15BDC-56EE-49CA-BDEE-0ED6F2879C8F}" destId="{90159A9F-9A2E-4A18-8D21-77C303927226}" srcOrd="1" destOrd="0" presId="urn:microsoft.com/office/officeart/2005/8/layout/orgChart1"/>
    <dgm:cxn modelId="{BB7BEE94-843D-4049-9944-83C72224E029}" type="presOf" srcId="{75E15BDC-56EE-49CA-BDEE-0ED6F2879C8F}" destId="{A3828A09-A87F-4F03-85AE-EA489D69EF34}" srcOrd="0" destOrd="0" presId="urn:microsoft.com/office/officeart/2005/8/layout/orgChart1"/>
    <dgm:cxn modelId="{F06EE19B-8819-475D-9A8A-0F77FD72798B}" type="presOf" srcId="{4B75AB8B-77A1-47CF-B93B-35DC6171D303}" destId="{D028BCEA-DF3F-40F1-9066-FEE4EE1FE3E5}" srcOrd="0" destOrd="0" presId="urn:microsoft.com/office/officeart/2005/8/layout/orgChart1"/>
    <dgm:cxn modelId="{123B7EA1-1A78-45DB-8C8A-98C504D33EEE}" type="presOf" srcId="{435E398F-7FC5-444E-88FE-B844DD1E269B}" destId="{82EE30CB-C333-4FCC-AE10-543BD40DB816}" srcOrd="0" destOrd="0" presId="urn:microsoft.com/office/officeart/2005/8/layout/orgChart1"/>
    <dgm:cxn modelId="{250EA3A7-3B77-46F1-B4EA-39593E94B23B}" srcId="{435E398F-7FC5-444E-88FE-B844DD1E269B}" destId="{9DD77055-8533-4108-BE6E-11DF2367383B}" srcOrd="2" destOrd="0" parTransId="{4B75AB8B-77A1-47CF-B93B-35DC6171D303}" sibTransId="{DC651988-5441-429F-98E7-ED5889F093F3}"/>
    <dgm:cxn modelId="{B28831B9-E85B-4990-81B4-6DDE626AA99B}" type="presOf" srcId="{9DD77055-8533-4108-BE6E-11DF2367383B}" destId="{95453E63-0007-4E96-8E4C-C5EC06B0974D}" srcOrd="1" destOrd="0" presId="urn:microsoft.com/office/officeart/2005/8/layout/orgChart1"/>
    <dgm:cxn modelId="{C09B52BB-7A1A-4A6D-B805-98FCC3B59689}" type="presOf" srcId="{F2EF2AB3-A953-4BA0-BB44-CED54C26AC82}" destId="{FB2186D6-34C1-445D-A4C3-FC80AB55C307}" srcOrd="1" destOrd="0" presId="urn:microsoft.com/office/officeart/2005/8/layout/orgChart1"/>
    <dgm:cxn modelId="{01D823DF-D299-489C-8DFD-5D4F95EEAEE0}" type="presOf" srcId="{94D738AA-5395-4431-9D56-765C01A4CE13}" destId="{3994DB24-C5EB-4C1C-97CA-B82BF19753E8}" srcOrd="0" destOrd="0" presId="urn:microsoft.com/office/officeart/2005/8/layout/orgChart1"/>
    <dgm:cxn modelId="{AF5FF8EC-EB39-439A-BB9A-48C307157E47}" srcId="{435E398F-7FC5-444E-88FE-B844DD1E269B}" destId="{5AE2D811-61E5-4265-8303-F07DC3599275}" srcOrd="4" destOrd="0" parTransId="{3E9B98E7-82A4-4E46-8607-A203A36CBC86}" sibTransId="{04200B44-B365-49E0-95C1-FD5B022BA61A}"/>
    <dgm:cxn modelId="{5A6699ED-C78F-4648-935A-0CF72222F364}" type="presOf" srcId="{F2EF2AB3-A953-4BA0-BB44-CED54C26AC82}" destId="{8257599E-D0E4-411D-B341-D700AAC8E0D0}" srcOrd="0" destOrd="0" presId="urn:microsoft.com/office/officeart/2005/8/layout/orgChart1"/>
    <dgm:cxn modelId="{753E71F4-567F-4DBE-A7BC-844952308AD2}" type="presOf" srcId="{5AE2D811-61E5-4265-8303-F07DC3599275}" destId="{DF14B312-CA30-47F9-AD2D-1F7B38D379C2}" srcOrd="1" destOrd="0" presId="urn:microsoft.com/office/officeart/2005/8/layout/orgChart1"/>
    <dgm:cxn modelId="{4B26B2F9-3A20-449A-9AA8-FAA9F3E49CB2}" type="presOf" srcId="{5AE2D811-61E5-4265-8303-F07DC3599275}" destId="{C776D839-2CC6-41D9-B25B-A80A374730F3}" srcOrd="0" destOrd="0" presId="urn:microsoft.com/office/officeart/2005/8/layout/orgChart1"/>
    <dgm:cxn modelId="{56128F41-5639-4218-B17D-D0B19A64BFEC}" type="presParOf" srcId="{4C6472CA-571B-4044-A757-D65A22FCBD22}" destId="{A50E19C5-4187-4AEE-A06A-FF42BB911A39}" srcOrd="0" destOrd="0" presId="urn:microsoft.com/office/officeart/2005/8/layout/orgChart1"/>
    <dgm:cxn modelId="{77128348-9C38-4A94-A006-5B716767A13E}" type="presParOf" srcId="{A50E19C5-4187-4AEE-A06A-FF42BB911A39}" destId="{6C8AFAD5-7ADF-4762-A6D8-F342A43BE3CE}" srcOrd="0" destOrd="0" presId="urn:microsoft.com/office/officeart/2005/8/layout/orgChart1"/>
    <dgm:cxn modelId="{AB274018-9D1D-4153-95DE-B97D450E5B6C}" type="presParOf" srcId="{6C8AFAD5-7ADF-4762-A6D8-F342A43BE3CE}" destId="{82EE30CB-C333-4FCC-AE10-543BD40DB816}" srcOrd="0" destOrd="0" presId="urn:microsoft.com/office/officeart/2005/8/layout/orgChart1"/>
    <dgm:cxn modelId="{56916183-4319-430D-B887-A0D352E9595D}" type="presParOf" srcId="{6C8AFAD5-7ADF-4762-A6D8-F342A43BE3CE}" destId="{20B97720-8E18-4BCF-9B26-19E95A6E810E}" srcOrd="1" destOrd="0" presId="urn:microsoft.com/office/officeart/2005/8/layout/orgChart1"/>
    <dgm:cxn modelId="{CA9D2C04-BD95-41F5-B106-0EE7AF36DB63}" type="presParOf" srcId="{A50E19C5-4187-4AEE-A06A-FF42BB911A39}" destId="{53D9DF38-697E-431D-9604-E1B571180B9C}" srcOrd="1" destOrd="0" presId="urn:microsoft.com/office/officeart/2005/8/layout/orgChart1"/>
    <dgm:cxn modelId="{84892E94-4CB5-46E3-89F2-E12A18C3D88F}" type="presParOf" srcId="{53D9DF38-697E-431D-9604-E1B571180B9C}" destId="{62A43629-3088-4D46-BE2C-670EC284A341}" srcOrd="0" destOrd="0" presId="urn:microsoft.com/office/officeart/2005/8/layout/orgChart1"/>
    <dgm:cxn modelId="{69F82C09-4AA0-4A69-93C1-5296DE0F7E91}" type="presParOf" srcId="{53D9DF38-697E-431D-9604-E1B571180B9C}" destId="{F1F6D83D-3D85-4A0B-8F21-CF49671844F7}" srcOrd="1" destOrd="0" presId="urn:microsoft.com/office/officeart/2005/8/layout/orgChart1"/>
    <dgm:cxn modelId="{EF69B137-CF92-4CCD-8870-7635BA30C101}" type="presParOf" srcId="{F1F6D83D-3D85-4A0B-8F21-CF49671844F7}" destId="{81965445-9A22-47C1-9D6A-23A0818BE761}" srcOrd="0" destOrd="0" presId="urn:microsoft.com/office/officeart/2005/8/layout/orgChart1"/>
    <dgm:cxn modelId="{2D7AE673-38B3-4FAD-8595-AC55BC4FA25E}" type="presParOf" srcId="{81965445-9A22-47C1-9D6A-23A0818BE761}" destId="{8257599E-D0E4-411D-B341-D700AAC8E0D0}" srcOrd="0" destOrd="0" presId="urn:microsoft.com/office/officeart/2005/8/layout/orgChart1"/>
    <dgm:cxn modelId="{86B43845-0F1B-4456-8AE5-4F757A654BF6}" type="presParOf" srcId="{81965445-9A22-47C1-9D6A-23A0818BE761}" destId="{FB2186D6-34C1-445D-A4C3-FC80AB55C307}" srcOrd="1" destOrd="0" presId="urn:microsoft.com/office/officeart/2005/8/layout/orgChart1"/>
    <dgm:cxn modelId="{684B7821-27D7-4D88-8B71-5277D4DC268B}" type="presParOf" srcId="{F1F6D83D-3D85-4A0B-8F21-CF49671844F7}" destId="{FD7253F8-990D-40A3-A0D1-5DA19FD08852}" srcOrd="1" destOrd="0" presId="urn:microsoft.com/office/officeart/2005/8/layout/orgChart1"/>
    <dgm:cxn modelId="{3653F72A-1A13-492F-BFFB-8D8079AE118E}" type="presParOf" srcId="{F1F6D83D-3D85-4A0B-8F21-CF49671844F7}" destId="{448213DB-B998-4FA9-9220-877A153E5A18}" srcOrd="2" destOrd="0" presId="urn:microsoft.com/office/officeart/2005/8/layout/orgChart1"/>
    <dgm:cxn modelId="{0ADD9AA5-0CCE-409C-8003-95F991EE99B7}" type="presParOf" srcId="{53D9DF38-697E-431D-9604-E1B571180B9C}" destId="{418FE3F8-B9B1-4A54-8466-A64A7FE4BC6D}" srcOrd="2" destOrd="0" presId="urn:microsoft.com/office/officeart/2005/8/layout/orgChart1"/>
    <dgm:cxn modelId="{07514A2B-3AD0-42D1-8F99-30390D6E05BF}" type="presParOf" srcId="{53D9DF38-697E-431D-9604-E1B571180B9C}" destId="{A252C378-9685-4E8C-AD04-DDD87228611E}" srcOrd="3" destOrd="0" presId="urn:microsoft.com/office/officeart/2005/8/layout/orgChart1"/>
    <dgm:cxn modelId="{07CBBE10-9C88-44B5-B220-57308F05048A}" type="presParOf" srcId="{A252C378-9685-4E8C-AD04-DDD87228611E}" destId="{D0765EA7-81C5-42D1-B1A3-37E5E9B8DC40}" srcOrd="0" destOrd="0" presId="urn:microsoft.com/office/officeart/2005/8/layout/orgChart1"/>
    <dgm:cxn modelId="{2DC1F82D-4291-459B-AEFD-A53F2FDB8722}" type="presParOf" srcId="{D0765EA7-81C5-42D1-B1A3-37E5E9B8DC40}" destId="{3994DB24-C5EB-4C1C-97CA-B82BF19753E8}" srcOrd="0" destOrd="0" presId="urn:microsoft.com/office/officeart/2005/8/layout/orgChart1"/>
    <dgm:cxn modelId="{6AEE2389-381B-4773-8745-175093E4BE45}" type="presParOf" srcId="{D0765EA7-81C5-42D1-B1A3-37E5E9B8DC40}" destId="{82827EF8-22CE-461B-8149-236E16E3CA4F}" srcOrd="1" destOrd="0" presId="urn:microsoft.com/office/officeart/2005/8/layout/orgChart1"/>
    <dgm:cxn modelId="{5F1B8975-590D-4B9C-A944-416BC8D4D483}" type="presParOf" srcId="{A252C378-9685-4E8C-AD04-DDD87228611E}" destId="{82E1B50D-8FEB-46A0-B1FB-3DF3CC0DF601}" srcOrd="1" destOrd="0" presId="urn:microsoft.com/office/officeart/2005/8/layout/orgChart1"/>
    <dgm:cxn modelId="{A8CB6FDD-02BD-4300-8619-AFBCA6780D5A}" type="presParOf" srcId="{A252C378-9685-4E8C-AD04-DDD87228611E}" destId="{12A6BF7F-7943-4772-BB27-A8FED34B7B9C}" srcOrd="2" destOrd="0" presId="urn:microsoft.com/office/officeart/2005/8/layout/orgChart1"/>
    <dgm:cxn modelId="{3863FD9C-5E82-43D2-8D32-63048698EDD7}" type="presParOf" srcId="{53D9DF38-697E-431D-9604-E1B571180B9C}" destId="{D028BCEA-DF3F-40F1-9066-FEE4EE1FE3E5}" srcOrd="4" destOrd="0" presId="urn:microsoft.com/office/officeart/2005/8/layout/orgChart1"/>
    <dgm:cxn modelId="{B3AD05AE-BECE-44FE-BABA-A423392A8A2E}" type="presParOf" srcId="{53D9DF38-697E-431D-9604-E1B571180B9C}" destId="{1FEA7536-D92D-42AA-97E7-B7738E99024F}" srcOrd="5" destOrd="0" presId="urn:microsoft.com/office/officeart/2005/8/layout/orgChart1"/>
    <dgm:cxn modelId="{BBA8A664-3096-44D3-A4E0-A8919F9D08CA}" type="presParOf" srcId="{1FEA7536-D92D-42AA-97E7-B7738E99024F}" destId="{929699A2-8EDA-4DD1-9B24-8D70F4BFAED9}" srcOrd="0" destOrd="0" presId="urn:microsoft.com/office/officeart/2005/8/layout/orgChart1"/>
    <dgm:cxn modelId="{631C9CB0-A331-4F8C-850F-FF4EBAAED58E}" type="presParOf" srcId="{929699A2-8EDA-4DD1-9B24-8D70F4BFAED9}" destId="{77D65A54-B435-4424-BAFC-1EC7CECFDA20}" srcOrd="0" destOrd="0" presId="urn:microsoft.com/office/officeart/2005/8/layout/orgChart1"/>
    <dgm:cxn modelId="{6DFEFA27-90C6-4E35-894D-5013F501D046}" type="presParOf" srcId="{929699A2-8EDA-4DD1-9B24-8D70F4BFAED9}" destId="{95453E63-0007-4E96-8E4C-C5EC06B0974D}" srcOrd="1" destOrd="0" presId="urn:microsoft.com/office/officeart/2005/8/layout/orgChart1"/>
    <dgm:cxn modelId="{2A2A0DAC-279F-4341-B152-883A9B214D59}" type="presParOf" srcId="{1FEA7536-D92D-42AA-97E7-B7738E99024F}" destId="{5CB82D30-9CC2-4024-8309-21854EED187C}" srcOrd="1" destOrd="0" presId="urn:microsoft.com/office/officeart/2005/8/layout/orgChart1"/>
    <dgm:cxn modelId="{A83417C0-795D-4CEE-8BC7-56EE886C3D84}" type="presParOf" srcId="{1FEA7536-D92D-42AA-97E7-B7738E99024F}" destId="{7B095C07-F4B1-47FB-A756-4D79058B8AC7}" srcOrd="2" destOrd="0" presId="urn:microsoft.com/office/officeart/2005/8/layout/orgChart1"/>
    <dgm:cxn modelId="{6B98752C-09CD-443B-9299-8A7A410C3284}" type="presParOf" srcId="{53D9DF38-697E-431D-9604-E1B571180B9C}" destId="{3F98385F-3276-43DB-8817-7AF0CF903D52}" srcOrd="6" destOrd="0" presId="urn:microsoft.com/office/officeart/2005/8/layout/orgChart1"/>
    <dgm:cxn modelId="{F00D7010-F5BF-4066-91B0-288653A3726D}" type="presParOf" srcId="{53D9DF38-697E-431D-9604-E1B571180B9C}" destId="{B54A3E19-FB6B-4491-A482-EB1770E56656}" srcOrd="7" destOrd="0" presId="urn:microsoft.com/office/officeart/2005/8/layout/orgChart1"/>
    <dgm:cxn modelId="{60FC119D-C600-4842-B435-85A7271FD760}" type="presParOf" srcId="{B54A3E19-FB6B-4491-A482-EB1770E56656}" destId="{D914203E-267C-456B-8A45-57E061E035A0}" srcOrd="0" destOrd="0" presId="urn:microsoft.com/office/officeart/2005/8/layout/orgChart1"/>
    <dgm:cxn modelId="{3ED5D635-B357-48B2-8F2A-0EAE86AFBB98}" type="presParOf" srcId="{D914203E-267C-456B-8A45-57E061E035A0}" destId="{A3828A09-A87F-4F03-85AE-EA489D69EF34}" srcOrd="0" destOrd="0" presId="urn:microsoft.com/office/officeart/2005/8/layout/orgChart1"/>
    <dgm:cxn modelId="{AF13663E-B3AF-401A-8C2A-267BB1CA57C3}" type="presParOf" srcId="{D914203E-267C-456B-8A45-57E061E035A0}" destId="{90159A9F-9A2E-4A18-8D21-77C303927226}" srcOrd="1" destOrd="0" presId="urn:microsoft.com/office/officeart/2005/8/layout/orgChart1"/>
    <dgm:cxn modelId="{B2F14CE9-BF2B-4603-9BF5-5D9E8E5B1F7B}" type="presParOf" srcId="{B54A3E19-FB6B-4491-A482-EB1770E56656}" destId="{623B5945-8F8A-48C3-86D3-764601E7DD18}" srcOrd="1" destOrd="0" presId="urn:microsoft.com/office/officeart/2005/8/layout/orgChart1"/>
    <dgm:cxn modelId="{C2AFBB7C-11D9-4136-9CB3-9AF9B3CE0272}" type="presParOf" srcId="{B54A3E19-FB6B-4491-A482-EB1770E56656}" destId="{A7E3E535-A1FC-4903-9486-9C404C0CDE37}" srcOrd="2" destOrd="0" presId="urn:microsoft.com/office/officeart/2005/8/layout/orgChart1"/>
    <dgm:cxn modelId="{61FDA314-CDE0-49BA-A0E7-EB9308495AAB}" type="presParOf" srcId="{53D9DF38-697E-431D-9604-E1B571180B9C}" destId="{4E6A7A69-1201-490B-A101-79251847D10A}" srcOrd="8" destOrd="0" presId="urn:microsoft.com/office/officeart/2005/8/layout/orgChart1"/>
    <dgm:cxn modelId="{6A95CEC8-057A-4C83-8A37-C5CC197E49BD}" type="presParOf" srcId="{53D9DF38-697E-431D-9604-E1B571180B9C}" destId="{3AC9AEDB-E14C-4BC6-849F-45EFC6FC8A16}" srcOrd="9" destOrd="0" presId="urn:microsoft.com/office/officeart/2005/8/layout/orgChart1"/>
    <dgm:cxn modelId="{EDF5AED9-E92B-46FA-8F1E-1A7EB576CBFD}" type="presParOf" srcId="{3AC9AEDB-E14C-4BC6-849F-45EFC6FC8A16}" destId="{F065EE3B-3577-4056-9351-59FB6930B2B8}" srcOrd="0" destOrd="0" presId="urn:microsoft.com/office/officeart/2005/8/layout/orgChart1"/>
    <dgm:cxn modelId="{E6C17C8C-41C2-464C-9632-CB81B7072106}" type="presParOf" srcId="{F065EE3B-3577-4056-9351-59FB6930B2B8}" destId="{C776D839-2CC6-41D9-B25B-A80A374730F3}" srcOrd="0" destOrd="0" presId="urn:microsoft.com/office/officeart/2005/8/layout/orgChart1"/>
    <dgm:cxn modelId="{A373B3B8-4EF7-44CF-8BDE-AAE495555E9C}" type="presParOf" srcId="{F065EE3B-3577-4056-9351-59FB6930B2B8}" destId="{DF14B312-CA30-47F9-AD2D-1F7B38D379C2}" srcOrd="1" destOrd="0" presId="urn:microsoft.com/office/officeart/2005/8/layout/orgChart1"/>
    <dgm:cxn modelId="{71945698-E941-42E5-948B-6E303C60D6A5}" type="presParOf" srcId="{3AC9AEDB-E14C-4BC6-849F-45EFC6FC8A16}" destId="{598C163C-FD8F-4309-975B-D0EFF48617D8}" srcOrd="1" destOrd="0" presId="urn:microsoft.com/office/officeart/2005/8/layout/orgChart1"/>
    <dgm:cxn modelId="{2601CE70-5823-441D-B76D-61A94261E350}" type="presParOf" srcId="{3AC9AEDB-E14C-4BC6-849F-45EFC6FC8A16}" destId="{54AC4BA1-BC95-4A2B-94C5-EB813483C84C}" srcOrd="2" destOrd="0" presId="urn:microsoft.com/office/officeart/2005/8/layout/orgChart1"/>
    <dgm:cxn modelId="{74A3235A-EDCE-4934-9F4B-E836BAF10E2F}" type="presParOf" srcId="{A50E19C5-4187-4AEE-A06A-FF42BB911A39}" destId="{0074991E-E391-4B19-868D-72C746B0C09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2D4D4B-712B-44B1-9735-C395AAE3B76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3FBF838-7030-4FBA-8C60-7546AA5F55E4}">
      <dgm:prSet phldrT="[Text]"/>
      <dgm:spPr/>
      <dgm:t>
        <a:bodyPr/>
        <a:lstStyle/>
        <a:p>
          <a:r>
            <a:rPr lang="en-IN" dirty="0"/>
            <a:t>Advantages of Modular Design</a:t>
          </a:r>
        </a:p>
      </dgm:t>
    </dgm:pt>
    <dgm:pt modelId="{5F469DF2-60B0-45AE-9856-347B4FD878F0}" type="parTrans" cxnId="{027FDA36-8758-4A18-9AD1-34AC31B5A26C}">
      <dgm:prSet/>
      <dgm:spPr/>
      <dgm:t>
        <a:bodyPr/>
        <a:lstStyle/>
        <a:p>
          <a:endParaRPr lang="en-IN"/>
        </a:p>
      </dgm:t>
    </dgm:pt>
    <dgm:pt modelId="{6E04F204-5709-4526-83B8-A1985698C9A6}" type="sibTrans" cxnId="{027FDA36-8758-4A18-9AD1-34AC31B5A26C}">
      <dgm:prSet/>
      <dgm:spPr/>
      <dgm:t>
        <a:bodyPr/>
        <a:lstStyle/>
        <a:p>
          <a:endParaRPr lang="en-IN"/>
        </a:p>
      </dgm:t>
    </dgm:pt>
    <dgm:pt modelId="{BA9DB431-1D06-4DB0-936E-27380A798063}">
      <dgm:prSet phldrT="[Text]"/>
      <dgm:spPr/>
      <dgm:t>
        <a:bodyPr/>
        <a:lstStyle/>
        <a:p>
          <a:r>
            <a:rPr lang="en-IN" dirty="0"/>
            <a:t>Simplicity</a:t>
          </a:r>
        </a:p>
      </dgm:t>
    </dgm:pt>
    <dgm:pt modelId="{1A7FD6FD-1CE2-46AF-98F1-09519D011557}" type="parTrans" cxnId="{D41B52CF-C53A-494F-AC28-D709F3FB8311}">
      <dgm:prSet/>
      <dgm:spPr/>
      <dgm:t>
        <a:bodyPr/>
        <a:lstStyle/>
        <a:p>
          <a:endParaRPr lang="en-IN"/>
        </a:p>
      </dgm:t>
    </dgm:pt>
    <dgm:pt modelId="{85004008-74D8-4C6B-9579-05292EE021CF}" type="sibTrans" cxnId="{D41B52CF-C53A-494F-AC28-D709F3FB8311}">
      <dgm:prSet/>
      <dgm:spPr/>
      <dgm:t>
        <a:bodyPr/>
        <a:lstStyle/>
        <a:p>
          <a:endParaRPr lang="en-IN"/>
        </a:p>
      </dgm:t>
    </dgm:pt>
    <dgm:pt modelId="{7A396E15-C105-4766-9625-E16A3834BA0D}">
      <dgm:prSet phldrT="[Text]"/>
      <dgm:spPr/>
      <dgm:t>
        <a:bodyPr/>
        <a:lstStyle/>
        <a:p>
          <a:r>
            <a:rPr lang="en-IN" dirty="0"/>
            <a:t>Reusability </a:t>
          </a:r>
        </a:p>
      </dgm:t>
    </dgm:pt>
    <dgm:pt modelId="{9A4DA742-5353-4A68-9713-0E90305FC911}" type="parTrans" cxnId="{E9ABB313-2BC6-4F3F-9231-31EA44FC1795}">
      <dgm:prSet/>
      <dgm:spPr/>
      <dgm:t>
        <a:bodyPr/>
        <a:lstStyle/>
        <a:p>
          <a:endParaRPr lang="en-IN"/>
        </a:p>
      </dgm:t>
    </dgm:pt>
    <dgm:pt modelId="{3B69618F-230B-481B-84F4-0F060573F8EC}" type="sibTrans" cxnId="{E9ABB313-2BC6-4F3F-9231-31EA44FC1795}">
      <dgm:prSet/>
      <dgm:spPr/>
      <dgm:t>
        <a:bodyPr/>
        <a:lstStyle/>
        <a:p>
          <a:endParaRPr lang="en-IN"/>
        </a:p>
      </dgm:t>
    </dgm:pt>
    <dgm:pt modelId="{EB4ED2D9-5356-4664-A6C6-902E54A74C85}">
      <dgm:prSet phldrT="[Text]"/>
      <dgm:spPr/>
      <dgm:t>
        <a:bodyPr/>
        <a:lstStyle/>
        <a:p>
          <a:r>
            <a:rPr lang="en-IN" dirty="0"/>
            <a:t>Ease of Maintenance</a:t>
          </a:r>
        </a:p>
      </dgm:t>
    </dgm:pt>
    <dgm:pt modelId="{6B6D046B-F293-4FCE-8DC4-903D8FBAC093}" type="parTrans" cxnId="{0F4EA4BA-4610-4760-916E-AD3A361A14D2}">
      <dgm:prSet/>
      <dgm:spPr/>
      <dgm:t>
        <a:bodyPr/>
        <a:lstStyle/>
        <a:p>
          <a:endParaRPr lang="en-IN"/>
        </a:p>
      </dgm:t>
    </dgm:pt>
    <dgm:pt modelId="{5C08CA58-E6FD-4E29-A234-4BFA46099FBD}" type="sibTrans" cxnId="{0F4EA4BA-4610-4760-916E-AD3A361A14D2}">
      <dgm:prSet/>
      <dgm:spPr/>
      <dgm:t>
        <a:bodyPr/>
        <a:lstStyle/>
        <a:p>
          <a:endParaRPr lang="en-IN"/>
        </a:p>
      </dgm:t>
    </dgm:pt>
    <dgm:pt modelId="{D65D4F82-3A99-407E-BDB4-7B6A49E7775C}">
      <dgm:prSet phldrT="[Text]"/>
      <dgm:spPr/>
      <dgm:t>
        <a:bodyPr/>
        <a:lstStyle/>
        <a:p>
          <a:r>
            <a:rPr lang="en-IN" dirty="0"/>
            <a:t>Parallel Development</a:t>
          </a:r>
        </a:p>
      </dgm:t>
    </dgm:pt>
    <dgm:pt modelId="{42B56740-6433-4C1F-AA4D-C7031785EE40}" type="parTrans" cxnId="{42391B65-D2E6-4D98-BDF7-594D65A0537E}">
      <dgm:prSet/>
      <dgm:spPr/>
      <dgm:t>
        <a:bodyPr/>
        <a:lstStyle/>
        <a:p>
          <a:endParaRPr lang="en-IN"/>
        </a:p>
      </dgm:t>
    </dgm:pt>
    <dgm:pt modelId="{E37BF777-22AA-4AA4-85CF-96246395A019}" type="sibTrans" cxnId="{42391B65-D2E6-4D98-BDF7-594D65A0537E}">
      <dgm:prSet/>
      <dgm:spPr/>
      <dgm:t>
        <a:bodyPr/>
        <a:lstStyle/>
        <a:p>
          <a:endParaRPr lang="en-IN"/>
        </a:p>
      </dgm:t>
    </dgm:pt>
    <dgm:pt modelId="{5F235A00-2CA1-4606-965E-AE4EC3E8478A}">
      <dgm:prSet phldrT="[Text]"/>
      <dgm:spPr/>
      <dgm:t>
        <a:bodyPr/>
        <a:lstStyle/>
        <a:p>
          <a:r>
            <a:rPr lang="en-IN" dirty="0"/>
            <a:t>Scalability</a:t>
          </a:r>
        </a:p>
      </dgm:t>
    </dgm:pt>
    <dgm:pt modelId="{8546A899-EBD9-4E9B-96B2-5216A19C908F}" type="parTrans" cxnId="{894F7585-8339-4C6B-B8E6-585C9D290922}">
      <dgm:prSet/>
      <dgm:spPr/>
      <dgm:t>
        <a:bodyPr/>
        <a:lstStyle/>
        <a:p>
          <a:endParaRPr lang="en-IN"/>
        </a:p>
      </dgm:t>
    </dgm:pt>
    <dgm:pt modelId="{908F524B-9778-4C64-BFD3-7049367F7DF8}" type="sibTrans" cxnId="{894F7585-8339-4C6B-B8E6-585C9D290922}">
      <dgm:prSet/>
      <dgm:spPr/>
      <dgm:t>
        <a:bodyPr/>
        <a:lstStyle/>
        <a:p>
          <a:endParaRPr lang="en-IN"/>
        </a:p>
      </dgm:t>
    </dgm:pt>
    <dgm:pt modelId="{D14856E4-9AC9-4341-9556-348B1E6F6D99}">
      <dgm:prSet phldrT="[Text]"/>
      <dgm:spPr/>
      <dgm:t>
        <a:bodyPr/>
        <a:lstStyle/>
        <a:p>
          <a:r>
            <a:rPr lang="en-IN" dirty="0"/>
            <a:t>Testing</a:t>
          </a:r>
        </a:p>
      </dgm:t>
    </dgm:pt>
    <dgm:pt modelId="{49FBEBD3-D839-4B4F-AF38-D336407745BC}" type="parTrans" cxnId="{6B59F037-2B00-4E75-AF7C-437865BF1A19}">
      <dgm:prSet/>
      <dgm:spPr/>
      <dgm:t>
        <a:bodyPr/>
        <a:lstStyle/>
        <a:p>
          <a:endParaRPr lang="en-IN"/>
        </a:p>
      </dgm:t>
    </dgm:pt>
    <dgm:pt modelId="{747A7A88-5A58-4255-AE90-876F6C29690C}" type="sibTrans" cxnId="{6B59F037-2B00-4E75-AF7C-437865BF1A19}">
      <dgm:prSet/>
      <dgm:spPr/>
      <dgm:t>
        <a:bodyPr/>
        <a:lstStyle/>
        <a:p>
          <a:endParaRPr lang="en-IN"/>
        </a:p>
      </dgm:t>
    </dgm:pt>
    <dgm:pt modelId="{0C61040F-FC84-4D0B-9306-16197BA00536}">
      <dgm:prSet phldrT="[Text]"/>
      <dgm:spPr/>
      <dgm:t>
        <a:bodyPr/>
        <a:lstStyle/>
        <a:p>
          <a:r>
            <a:rPr lang="en-IN" dirty="0"/>
            <a:t>Collaboration</a:t>
          </a:r>
        </a:p>
      </dgm:t>
    </dgm:pt>
    <dgm:pt modelId="{19D89E26-0BA4-4610-9D9A-F4F4B0742035}" type="parTrans" cxnId="{CC677114-B1E7-4F13-8927-48AC4FD8B1FC}">
      <dgm:prSet/>
      <dgm:spPr/>
      <dgm:t>
        <a:bodyPr/>
        <a:lstStyle/>
        <a:p>
          <a:endParaRPr lang="en-IN"/>
        </a:p>
      </dgm:t>
    </dgm:pt>
    <dgm:pt modelId="{3E79D4D7-B756-40C9-9CE8-A718B4FDD044}" type="sibTrans" cxnId="{CC677114-B1E7-4F13-8927-48AC4FD8B1FC}">
      <dgm:prSet/>
      <dgm:spPr/>
      <dgm:t>
        <a:bodyPr/>
        <a:lstStyle/>
        <a:p>
          <a:endParaRPr lang="en-IN"/>
        </a:p>
      </dgm:t>
    </dgm:pt>
    <dgm:pt modelId="{F052D57F-317E-46EF-A8F1-831E4C9223DD}">
      <dgm:prSet phldrT="[Text]"/>
      <dgm:spPr/>
      <dgm:t>
        <a:bodyPr/>
        <a:lstStyle/>
        <a:p>
          <a:r>
            <a:rPr lang="en-IN" dirty="0"/>
            <a:t>Code Maintenance</a:t>
          </a:r>
        </a:p>
      </dgm:t>
    </dgm:pt>
    <dgm:pt modelId="{57D271F2-9513-482B-B148-D74B7EC3E1D9}" type="parTrans" cxnId="{8A3F0C89-1B9E-47AE-936D-40D5575F23CF}">
      <dgm:prSet/>
      <dgm:spPr/>
      <dgm:t>
        <a:bodyPr/>
        <a:lstStyle/>
        <a:p>
          <a:endParaRPr lang="en-IN"/>
        </a:p>
      </dgm:t>
    </dgm:pt>
    <dgm:pt modelId="{8B672563-EB24-4FF1-A460-97E7B19E18A2}" type="sibTrans" cxnId="{8A3F0C89-1B9E-47AE-936D-40D5575F23CF}">
      <dgm:prSet/>
      <dgm:spPr/>
      <dgm:t>
        <a:bodyPr/>
        <a:lstStyle/>
        <a:p>
          <a:endParaRPr lang="en-IN"/>
        </a:p>
      </dgm:t>
    </dgm:pt>
    <dgm:pt modelId="{AF88422F-81B9-445D-BC95-299408B8AA2F}">
      <dgm:prSet phldrT="[Text]"/>
      <dgm:spPr/>
      <dgm:t>
        <a:bodyPr/>
        <a:lstStyle/>
        <a:p>
          <a:r>
            <a:rPr lang="en-IN" dirty="0"/>
            <a:t>Code Quality</a:t>
          </a:r>
        </a:p>
      </dgm:t>
    </dgm:pt>
    <dgm:pt modelId="{D10F10A5-BC07-4273-9C1F-E398221570F5}" type="parTrans" cxnId="{47623FA8-13DD-4A67-ACBD-97C36108F5BE}">
      <dgm:prSet/>
      <dgm:spPr/>
      <dgm:t>
        <a:bodyPr/>
        <a:lstStyle/>
        <a:p>
          <a:endParaRPr lang="en-IN"/>
        </a:p>
      </dgm:t>
    </dgm:pt>
    <dgm:pt modelId="{C9CDAE38-C096-4C15-9D17-0DD82E84BFDB}" type="sibTrans" cxnId="{47623FA8-13DD-4A67-ACBD-97C36108F5BE}">
      <dgm:prSet/>
      <dgm:spPr/>
      <dgm:t>
        <a:bodyPr/>
        <a:lstStyle/>
        <a:p>
          <a:endParaRPr lang="en-IN"/>
        </a:p>
      </dgm:t>
    </dgm:pt>
    <dgm:pt modelId="{887DB40A-3E6D-400C-BD9F-5442571DDE8B}" type="pres">
      <dgm:prSet presAssocID="{302D4D4B-712B-44B1-9735-C395AAE3B76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EE86DD0-E839-4628-B4CA-6DF6AC0F41FA}" type="pres">
      <dgm:prSet presAssocID="{93FBF838-7030-4FBA-8C60-7546AA5F55E4}" presName="root1" presStyleCnt="0"/>
      <dgm:spPr/>
    </dgm:pt>
    <dgm:pt modelId="{C5C1287B-2216-4DE7-BF14-94AF319D7DDC}" type="pres">
      <dgm:prSet presAssocID="{93FBF838-7030-4FBA-8C60-7546AA5F55E4}" presName="LevelOneTextNode" presStyleLbl="node0" presStyleIdx="0" presStyleCnt="1" custScaleX="220978">
        <dgm:presLayoutVars>
          <dgm:chPref val="3"/>
        </dgm:presLayoutVars>
      </dgm:prSet>
      <dgm:spPr/>
    </dgm:pt>
    <dgm:pt modelId="{E54ED04A-0E46-46BC-A659-B48700E4AEAD}" type="pres">
      <dgm:prSet presAssocID="{93FBF838-7030-4FBA-8C60-7546AA5F55E4}" presName="level2hierChild" presStyleCnt="0"/>
      <dgm:spPr/>
    </dgm:pt>
    <dgm:pt modelId="{B4E66826-FB55-432B-88E4-E7EB6C244547}" type="pres">
      <dgm:prSet presAssocID="{1A7FD6FD-1CE2-46AF-98F1-09519D011557}" presName="conn2-1" presStyleLbl="parChTrans1D2" presStyleIdx="0" presStyleCnt="9"/>
      <dgm:spPr/>
    </dgm:pt>
    <dgm:pt modelId="{9551D2BB-1E8C-4E6C-ADCA-853D38CC38EA}" type="pres">
      <dgm:prSet presAssocID="{1A7FD6FD-1CE2-46AF-98F1-09519D011557}" presName="connTx" presStyleLbl="parChTrans1D2" presStyleIdx="0" presStyleCnt="9"/>
      <dgm:spPr/>
    </dgm:pt>
    <dgm:pt modelId="{4CB2829F-D1F0-4985-B0C8-9D920A367610}" type="pres">
      <dgm:prSet presAssocID="{BA9DB431-1D06-4DB0-936E-27380A798063}" presName="root2" presStyleCnt="0"/>
      <dgm:spPr/>
    </dgm:pt>
    <dgm:pt modelId="{0DF21F5B-E348-473D-A8F3-F4DDDB37C51D}" type="pres">
      <dgm:prSet presAssocID="{BA9DB431-1D06-4DB0-936E-27380A798063}" presName="LevelTwoTextNode" presStyleLbl="node2" presStyleIdx="0" presStyleCnt="9">
        <dgm:presLayoutVars>
          <dgm:chPref val="3"/>
        </dgm:presLayoutVars>
      </dgm:prSet>
      <dgm:spPr/>
    </dgm:pt>
    <dgm:pt modelId="{626C6E4F-C52F-4175-A9EB-5EC1529D9E09}" type="pres">
      <dgm:prSet presAssocID="{BA9DB431-1D06-4DB0-936E-27380A798063}" presName="level3hierChild" presStyleCnt="0"/>
      <dgm:spPr/>
    </dgm:pt>
    <dgm:pt modelId="{D007E5E7-837E-48E4-8D49-ADAA6ABFEA7E}" type="pres">
      <dgm:prSet presAssocID="{9A4DA742-5353-4A68-9713-0E90305FC911}" presName="conn2-1" presStyleLbl="parChTrans1D2" presStyleIdx="1" presStyleCnt="9"/>
      <dgm:spPr/>
    </dgm:pt>
    <dgm:pt modelId="{BFFE4CCD-D75F-4372-8DB8-1E41323D169E}" type="pres">
      <dgm:prSet presAssocID="{9A4DA742-5353-4A68-9713-0E90305FC911}" presName="connTx" presStyleLbl="parChTrans1D2" presStyleIdx="1" presStyleCnt="9"/>
      <dgm:spPr/>
    </dgm:pt>
    <dgm:pt modelId="{9A861E4D-5417-4F00-AAD4-FF45B50E9564}" type="pres">
      <dgm:prSet presAssocID="{7A396E15-C105-4766-9625-E16A3834BA0D}" presName="root2" presStyleCnt="0"/>
      <dgm:spPr/>
    </dgm:pt>
    <dgm:pt modelId="{0CC29B09-E3EC-44DF-950C-6D1C5DF67BB4}" type="pres">
      <dgm:prSet presAssocID="{7A396E15-C105-4766-9625-E16A3834BA0D}" presName="LevelTwoTextNode" presStyleLbl="node2" presStyleIdx="1" presStyleCnt="9">
        <dgm:presLayoutVars>
          <dgm:chPref val="3"/>
        </dgm:presLayoutVars>
      </dgm:prSet>
      <dgm:spPr/>
    </dgm:pt>
    <dgm:pt modelId="{54E24BC6-190B-4F3A-B672-A81D2B389891}" type="pres">
      <dgm:prSet presAssocID="{7A396E15-C105-4766-9625-E16A3834BA0D}" presName="level3hierChild" presStyleCnt="0"/>
      <dgm:spPr/>
    </dgm:pt>
    <dgm:pt modelId="{33C7EA60-21AE-44B9-B4E1-9E6F91EB7C72}" type="pres">
      <dgm:prSet presAssocID="{6B6D046B-F293-4FCE-8DC4-903D8FBAC093}" presName="conn2-1" presStyleLbl="parChTrans1D2" presStyleIdx="2" presStyleCnt="9"/>
      <dgm:spPr/>
    </dgm:pt>
    <dgm:pt modelId="{82F264D8-57FA-4622-8A73-9B1B58D2C073}" type="pres">
      <dgm:prSet presAssocID="{6B6D046B-F293-4FCE-8DC4-903D8FBAC093}" presName="connTx" presStyleLbl="parChTrans1D2" presStyleIdx="2" presStyleCnt="9"/>
      <dgm:spPr/>
    </dgm:pt>
    <dgm:pt modelId="{FBA349D8-1B44-492B-8F1B-E545ECCFDD86}" type="pres">
      <dgm:prSet presAssocID="{EB4ED2D9-5356-4664-A6C6-902E54A74C85}" presName="root2" presStyleCnt="0"/>
      <dgm:spPr/>
    </dgm:pt>
    <dgm:pt modelId="{378F7389-9A5A-412B-B530-ED8D1BFE3B48}" type="pres">
      <dgm:prSet presAssocID="{EB4ED2D9-5356-4664-A6C6-902E54A74C85}" presName="LevelTwoTextNode" presStyleLbl="node2" presStyleIdx="2" presStyleCnt="9">
        <dgm:presLayoutVars>
          <dgm:chPref val="3"/>
        </dgm:presLayoutVars>
      </dgm:prSet>
      <dgm:spPr/>
    </dgm:pt>
    <dgm:pt modelId="{002D01B1-95E1-4E6D-B6B3-14F5B7F8D1D4}" type="pres">
      <dgm:prSet presAssocID="{EB4ED2D9-5356-4664-A6C6-902E54A74C85}" presName="level3hierChild" presStyleCnt="0"/>
      <dgm:spPr/>
    </dgm:pt>
    <dgm:pt modelId="{733D2D25-16BE-4559-81EE-9A1A02FE70B5}" type="pres">
      <dgm:prSet presAssocID="{42B56740-6433-4C1F-AA4D-C7031785EE40}" presName="conn2-1" presStyleLbl="parChTrans1D2" presStyleIdx="3" presStyleCnt="9"/>
      <dgm:spPr/>
    </dgm:pt>
    <dgm:pt modelId="{C8D873B2-3FBB-4DB8-B066-4699689A1B59}" type="pres">
      <dgm:prSet presAssocID="{42B56740-6433-4C1F-AA4D-C7031785EE40}" presName="connTx" presStyleLbl="parChTrans1D2" presStyleIdx="3" presStyleCnt="9"/>
      <dgm:spPr/>
    </dgm:pt>
    <dgm:pt modelId="{E0BE0007-A801-4FD3-84CE-177F6B3BDA74}" type="pres">
      <dgm:prSet presAssocID="{D65D4F82-3A99-407E-BDB4-7B6A49E7775C}" presName="root2" presStyleCnt="0"/>
      <dgm:spPr/>
    </dgm:pt>
    <dgm:pt modelId="{2855D5FF-89DE-477A-9305-A4AAE87E6FEF}" type="pres">
      <dgm:prSet presAssocID="{D65D4F82-3A99-407E-BDB4-7B6A49E7775C}" presName="LevelTwoTextNode" presStyleLbl="node2" presStyleIdx="3" presStyleCnt="9">
        <dgm:presLayoutVars>
          <dgm:chPref val="3"/>
        </dgm:presLayoutVars>
      </dgm:prSet>
      <dgm:spPr/>
    </dgm:pt>
    <dgm:pt modelId="{95F60345-2BBD-4EFD-8087-1667B9A083B5}" type="pres">
      <dgm:prSet presAssocID="{D65D4F82-3A99-407E-BDB4-7B6A49E7775C}" presName="level3hierChild" presStyleCnt="0"/>
      <dgm:spPr/>
    </dgm:pt>
    <dgm:pt modelId="{A7D7124F-D828-43A8-BD6E-EC6B5D84A044}" type="pres">
      <dgm:prSet presAssocID="{8546A899-EBD9-4E9B-96B2-5216A19C908F}" presName="conn2-1" presStyleLbl="parChTrans1D2" presStyleIdx="4" presStyleCnt="9"/>
      <dgm:spPr/>
    </dgm:pt>
    <dgm:pt modelId="{3883701B-CEC2-47D3-9D11-F1B945960DEC}" type="pres">
      <dgm:prSet presAssocID="{8546A899-EBD9-4E9B-96B2-5216A19C908F}" presName="connTx" presStyleLbl="parChTrans1D2" presStyleIdx="4" presStyleCnt="9"/>
      <dgm:spPr/>
    </dgm:pt>
    <dgm:pt modelId="{6392A18F-F73B-46F1-81F6-5B94772B20D3}" type="pres">
      <dgm:prSet presAssocID="{5F235A00-2CA1-4606-965E-AE4EC3E8478A}" presName="root2" presStyleCnt="0"/>
      <dgm:spPr/>
    </dgm:pt>
    <dgm:pt modelId="{10D89959-8AB3-4E61-9D2E-FCBCB209E691}" type="pres">
      <dgm:prSet presAssocID="{5F235A00-2CA1-4606-965E-AE4EC3E8478A}" presName="LevelTwoTextNode" presStyleLbl="node2" presStyleIdx="4" presStyleCnt="9">
        <dgm:presLayoutVars>
          <dgm:chPref val="3"/>
        </dgm:presLayoutVars>
      </dgm:prSet>
      <dgm:spPr/>
    </dgm:pt>
    <dgm:pt modelId="{4674FCFF-4AA1-4BA8-ABE6-BC3437E2A78F}" type="pres">
      <dgm:prSet presAssocID="{5F235A00-2CA1-4606-965E-AE4EC3E8478A}" presName="level3hierChild" presStyleCnt="0"/>
      <dgm:spPr/>
    </dgm:pt>
    <dgm:pt modelId="{CA101F09-4193-488D-8A9A-807AE35E08E0}" type="pres">
      <dgm:prSet presAssocID="{49FBEBD3-D839-4B4F-AF38-D336407745BC}" presName="conn2-1" presStyleLbl="parChTrans1D2" presStyleIdx="5" presStyleCnt="9"/>
      <dgm:spPr/>
    </dgm:pt>
    <dgm:pt modelId="{B6940CD1-FF6A-49C0-A695-C1707447B3B3}" type="pres">
      <dgm:prSet presAssocID="{49FBEBD3-D839-4B4F-AF38-D336407745BC}" presName="connTx" presStyleLbl="parChTrans1D2" presStyleIdx="5" presStyleCnt="9"/>
      <dgm:spPr/>
    </dgm:pt>
    <dgm:pt modelId="{9689915E-6350-4DBC-8657-744C12155D5E}" type="pres">
      <dgm:prSet presAssocID="{D14856E4-9AC9-4341-9556-348B1E6F6D99}" presName="root2" presStyleCnt="0"/>
      <dgm:spPr/>
    </dgm:pt>
    <dgm:pt modelId="{AAB9976D-31E8-41E9-BE7D-95631AD2BB56}" type="pres">
      <dgm:prSet presAssocID="{D14856E4-9AC9-4341-9556-348B1E6F6D99}" presName="LevelTwoTextNode" presStyleLbl="node2" presStyleIdx="5" presStyleCnt="9">
        <dgm:presLayoutVars>
          <dgm:chPref val="3"/>
        </dgm:presLayoutVars>
      </dgm:prSet>
      <dgm:spPr/>
    </dgm:pt>
    <dgm:pt modelId="{460EB78E-3586-4428-ADD5-67F2C29BBCA1}" type="pres">
      <dgm:prSet presAssocID="{D14856E4-9AC9-4341-9556-348B1E6F6D99}" presName="level3hierChild" presStyleCnt="0"/>
      <dgm:spPr/>
    </dgm:pt>
    <dgm:pt modelId="{6CA21234-001D-4F24-B9D1-03E828707BF1}" type="pres">
      <dgm:prSet presAssocID="{19D89E26-0BA4-4610-9D9A-F4F4B0742035}" presName="conn2-1" presStyleLbl="parChTrans1D2" presStyleIdx="6" presStyleCnt="9"/>
      <dgm:spPr/>
    </dgm:pt>
    <dgm:pt modelId="{8E5B05AA-CCEC-4322-9026-909D7A028BDE}" type="pres">
      <dgm:prSet presAssocID="{19D89E26-0BA4-4610-9D9A-F4F4B0742035}" presName="connTx" presStyleLbl="parChTrans1D2" presStyleIdx="6" presStyleCnt="9"/>
      <dgm:spPr/>
    </dgm:pt>
    <dgm:pt modelId="{A9C53E23-A742-4074-8EAB-79109856526F}" type="pres">
      <dgm:prSet presAssocID="{0C61040F-FC84-4D0B-9306-16197BA00536}" presName="root2" presStyleCnt="0"/>
      <dgm:spPr/>
    </dgm:pt>
    <dgm:pt modelId="{1CB95BA9-2C0E-4D8F-AC55-E5184468AE89}" type="pres">
      <dgm:prSet presAssocID="{0C61040F-FC84-4D0B-9306-16197BA00536}" presName="LevelTwoTextNode" presStyleLbl="node2" presStyleIdx="6" presStyleCnt="9">
        <dgm:presLayoutVars>
          <dgm:chPref val="3"/>
        </dgm:presLayoutVars>
      </dgm:prSet>
      <dgm:spPr/>
    </dgm:pt>
    <dgm:pt modelId="{E4F705F5-28FB-4F3C-8B89-7298C6D6D822}" type="pres">
      <dgm:prSet presAssocID="{0C61040F-FC84-4D0B-9306-16197BA00536}" presName="level3hierChild" presStyleCnt="0"/>
      <dgm:spPr/>
    </dgm:pt>
    <dgm:pt modelId="{6D53B4F6-6352-4427-8B35-D4FC208D2BE4}" type="pres">
      <dgm:prSet presAssocID="{57D271F2-9513-482B-B148-D74B7EC3E1D9}" presName="conn2-1" presStyleLbl="parChTrans1D2" presStyleIdx="7" presStyleCnt="9"/>
      <dgm:spPr/>
    </dgm:pt>
    <dgm:pt modelId="{1B673459-05F3-4647-8660-D3891579CEC1}" type="pres">
      <dgm:prSet presAssocID="{57D271F2-9513-482B-B148-D74B7EC3E1D9}" presName="connTx" presStyleLbl="parChTrans1D2" presStyleIdx="7" presStyleCnt="9"/>
      <dgm:spPr/>
    </dgm:pt>
    <dgm:pt modelId="{915C0495-5684-48CE-9FA3-5CC1007EBB42}" type="pres">
      <dgm:prSet presAssocID="{F052D57F-317E-46EF-A8F1-831E4C9223DD}" presName="root2" presStyleCnt="0"/>
      <dgm:spPr/>
    </dgm:pt>
    <dgm:pt modelId="{8B05F695-47DD-4E45-B18F-53D087067F9D}" type="pres">
      <dgm:prSet presAssocID="{F052D57F-317E-46EF-A8F1-831E4C9223DD}" presName="LevelTwoTextNode" presStyleLbl="node2" presStyleIdx="7" presStyleCnt="9">
        <dgm:presLayoutVars>
          <dgm:chPref val="3"/>
        </dgm:presLayoutVars>
      </dgm:prSet>
      <dgm:spPr/>
    </dgm:pt>
    <dgm:pt modelId="{550EC752-3792-495F-8371-65D3AE3B498C}" type="pres">
      <dgm:prSet presAssocID="{F052D57F-317E-46EF-A8F1-831E4C9223DD}" presName="level3hierChild" presStyleCnt="0"/>
      <dgm:spPr/>
    </dgm:pt>
    <dgm:pt modelId="{553695E6-4A5F-4D22-99F2-A0884E8AE8B9}" type="pres">
      <dgm:prSet presAssocID="{D10F10A5-BC07-4273-9C1F-E398221570F5}" presName="conn2-1" presStyleLbl="parChTrans1D2" presStyleIdx="8" presStyleCnt="9"/>
      <dgm:spPr/>
    </dgm:pt>
    <dgm:pt modelId="{771A8282-A014-4576-B79D-E5EDA60885F1}" type="pres">
      <dgm:prSet presAssocID="{D10F10A5-BC07-4273-9C1F-E398221570F5}" presName="connTx" presStyleLbl="parChTrans1D2" presStyleIdx="8" presStyleCnt="9"/>
      <dgm:spPr/>
    </dgm:pt>
    <dgm:pt modelId="{06B9BD20-7DE3-4E3D-9556-E95B737D7541}" type="pres">
      <dgm:prSet presAssocID="{AF88422F-81B9-445D-BC95-299408B8AA2F}" presName="root2" presStyleCnt="0"/>
      <dgm:spPr/>
    </dgm:pt>
    <dgm:pt modelId="{D2411442-2FDF-479F-92AC-E80B7AC0FCA6}" type="pres">
      <dgm:prSet presAssocID="{AF88422F-81B9-445D-BC95-299408B8AA2F}" presName="LevelTwoTextNode" presStyleLbl="node2" presStyleIdx="8" presStyleCnt="9">
        <dgm:presLayoutVars>
          <dgm:chPref val="3"/>
        </dgm:presLayoutVars>
      </dgm:prSet>
      <dgm:spPr/>
    </dgm:pt>
    <dgm:pt modelId="{8757687B-3AB7-4DA6-B625-D0C569FB79DC}" type="pres">
      <dgm:prSet presAssocID="{AF88422F-81B9-445D-BC95-299408B8AA2F}" presName="level3hierChild" presStyleCnt="0"/>
      <dgm:spPr/>
    </dgm:pt>
  </dgm:ptLst>
  <dgm:cxnLst>
    <dgm:cxn modelId="{0002BE0D-A6D1-4B19-8048-D540BC50BA8C}" type="presOf" srcId="{8546A899-EBD9-4E9B-96B2-5216A19C908F}" destId="{3883701B-CEC2-47D3-9D11-F1B945960DEC}" srcOrd="1" destOrd="0" presId="urn:microsoft.com/office/officeart/2005/8/layout/hierarchy2"/>
    <dgm:cxn modelId="{9ABFCF0E-3537-4DF4-96B5-59C4CA4D17B6}" type="presOf" srcId="{1A7FD6FD-1CE2-46AF-98F1-09519D011557}" destId="{B4E66826-FB55-432B-88E4-E7EB6C244547}" srcOrd="0" destOrd="0" presId="urn:microsoft.com/office/officeart/2005/8/layout/hierarchy2"/>
    <dgm:cxn modelId="{68F7950F-D617-4C07-B22B-594E948E920A}" type="presOf" srcId="{42B56740-6433-4C1F-AA4D-C7031785EE40}" destId="{733D2D25-16BE-4559-81EE-9A1A02FE70B5}" srcOrd="0" destOrd="0" presId="urn:microsoft.com/office/officeart/2005/8/layout/hierarchy2"/>
    <dgm:cxn modelId="{E9ABB313-2BC6-4F3F-9231-31EA44FC1795}" srcId="{93FBF838-7030-4FBA-8C60-7546AA5F55E4}" destId="{7A396E15-C105-4766-9625-E16A3834BA0D}" srcOrd="1" destOrd="0" parTransId="{9A4DA742-5353-4A68-9713-0E90305FC911}" sibTransId="{3B69618F-230B-481B-84F4-0F060573F8EC}"/>
    <dgm:cxn modelId="{CC677114-B1E7-4F13-8927-48AC4FD8B1FC}" srcId="{93FBF838-7030-4FBA-8C60-7546AA5F55E4}" destId="{0C61040F-FC84-4D0B-9306-16197BA00536}" srcOrd="6" destOrd="0" parTransId="{19D89E26-0BA4-4610-9D9A-F4F4B0742035}" sibTransId="{3E79D4D7-B756-40C9-9CE8-A718B4FDD044}"/>
    <dgm:cxn modelId="{33F2422A-9106-442C-9E5C-8FFC1CB92184}" type="presOf" srcId="{1A7FD6FD-1CE2-46AF-98F1-09519D011557}" destId="{9551D2BB-1E8C-4E6C-ADCA-853D38CC38EA}" srcOrd="1" destOrd="0" presId="urn:microsoft.com/office/officeart/2005/8/layout/hierarchy2"/>
    <dgm:cxn modelId="{027FDA36-8758-4A18-9AD1-34AC31B5A26C}" srcId="{302D4D4B-712B-44B1-9735-C395AAE3B768}" destId="{93FBF838-7030-4FBA-8C60-7546AA5F55E4}" srcOrd="0" destOrd="0" parTransId="{5F469DF2-60B0-45AE-9856-347B4FD878F0}" sibTransId="{6E04F204-5709-4526-83B8-A1985698C9A6}"/>
    <dgm:cxn modelId="{B3E5C637-C2F4-476F-AF8F-9D3A2934C75E}" type="presOf" srcId="{D10F10A5-BC07-4273-9C1F-E398221570F5}" destId="{771A8282-A014-4576-B79D-E5EDA60885F1}" srcOrd="1" destOrd="0" presId="urn:microsoft.com/office/officeart/2005/8/layout/hierarchy2"/>
    <dgm:cxn modelId="{6B59F037-2B00-4E75-AF7C-437865BF1A19}" srcId="{93FBF838-7030-4FBA-8C60-7546AA5F55E4}" destId="{D14856E4-9AC9-4341-9556-348B1E6F6D99}" srcOrd="5" destOrd="0" parTransId="{49FBEBD3-D839-4B4F-AF38-D336407745BC}" sibTransId="{747A7A88-5A58-4255-AE90-876F6C29690C}"/>
    <dgm:cxn modelId="{1A93AB3B-1B3F-4DF8-BFCC-DCCA4B6BB666}" type="presOf" srcId="{302D4D4B-712B-44B1-9735-C395AAE3B768}" destId="{887DB40A-3E6D-400C-BD9F-5442571DDE8B}" srcOrd="0" destOrd="0" presId="urn:microsoft.com/office/officeart/2005/8/layout/hierarchy2"/>
    <dgm:cxn modelId="{5CAAF03F-F0FC-4D4B-BC9F-FACFDE2AB774}" type="presOf" srcId="{8546A899-EBD9-4E9B-96B2-5216A19C908F}" destId="{A7D7124F-D828-43A8-BD6E-EC6B5D84A044}" srcOrd="0" destOrd="0" presId="urn:microsoft.com/office/officeart/2005/8/layout/hierarchy2"/>
    <dgm:cxn modelId="{76264563-AFAC-4D67-82C7-8FB4507F2AED}" type="presOf" srcId="{EB4ED2D9-5356-4664-A6C6-902E54A74C85}" destId="{378F7389-9A5A-412B-B530-ED8D1BFE3B48}" srcOrd="0" destOrd="0" presId="urn:microsoft.com/office/officeart/2005/8/layout/hierarchy2"/>
    <dgm:cxn modelId="{42391B65-D2E6-4D98-BDF7-594D65A0537E}" srcId="{93FBF838-7030-4FBA-8C60-7546AA5F55E4}" destId="{D65D4F82-3A99-407E-BDB4-7B6A49E7775C}" srcOrd="3" destOrd="0" parTransId="{42B56740-6433-4C1F-AA4D-C7031785EE40}" sibTransId="{E37BF777-22AA-4AA4-85CF-96246395A019}"/>
    <dgm:cxn modelId="{D2A52366-18E6-42BB-92D8-711EE7AE5BEA}" type="presOf" srcId="{6B6D046B-F293-4FCE-8DC4-903D8FBAC093}" destId="{33C7EA60-21AE-44B9-B4E1-9E6F91EB7C72}" srcOrd="0" destOrd="0" presId="urn:microsoft.com/office/officeart/2005/8/layout/hierarchy2"/>
    <dgm:cxn modelId="{3C025D55-CD9F-48CE-870C-F242A2C2AB97}" type="presOf" srcId="{57D271F2-9513-482B-B148-D74B7EC3E1D9}" destId="{1B673459-05F3-4647-8660-D3891579CEC1}" srcOrd="1" destOrd="0" presId="urn:microsoft.com/office/officeart/2005/8/layout/hierarchy2"/>
    <dgm:cxn modelId="{2E139079-AFD6-4CA3-9DFE-5F0243884B4E}" type="presOf" srcId="{D14856E4-9AC9-4341-9556-348B1E6F6D99}" destId="{AAB9976D-31E8-41E9-BE7D-95631AD2BB56}" srcOrd="0" destOrd="0" presId="urn:microsoft.com/office/officeart/2005/8/layout/hierarchy2"/>
    <dgm:cxn modelId="{BBB3897F-9FE1-4905-8FE2-97EECAEE75E0}" type="presOf" srcId="{49FBEBD3-D839-4B4F-AF38-D336407745BC}" destId="{CA101F09-4193-488D-8A9A-807AE35E08E0}" srcOrd="0" destOrd="0" presId="urn:microsoft.com/office/officeart/2005/8/layout/hierarchy2"/>
    <dgm:cxn modelId="{8845F881-F417-4B14-B0FC-E23709243C9A}" type="presOf" srcId="{6B6D046B-F293-4FCE-8DC4-903D8FBAC093}" destId="{82F264D8-57FA-4622-8A73-9B1B58D2C073}" srcOrd="1" destOrd="0" presId="urn:microsoft.com/office/officeart/2005/8/layout/hierarchy2"/>
    <dgm:cxn modelId="{BE669B83-5189-4ABF-BED3-1487484A63C0}" type="presOf" srcId="{9A4DA742-5353-4A68-9713-0E90305FC911}" destId="{D007E5E7-837E-48E4-8D49-ADAA6ABFEA7E}" srcOrd="0" destOrd="0" presId="urn:microsoft.com/office/officeart/2005/8/layout/hierarchy2"/>
    <dgm:cxn modelId="{894F7585-8339-4C6B-B8E6-585C9D290922}" srcId="{93FBF838-7030-4FBA-8C60-7546AA5F55E4}" destId="{5F235A00-2CA1-4606-965E-AE4EC3E8478A}" srcOrd="4" destOrd="0" parTransId="{8546A899-EBD9-4E9B-96B2-5216A19C908F}" sibTransId="{908F524B-9778-4C64-BFD3-7049367F7DF8}"/>
    <dgm:cxn modelId="{FC23C388-46B5-496D-BD56-EF928EBDA258}" type="presOf" srcId="{42B56740-6433-4C1F-AA4D-C7031785EE40}" destId="{C8D873B2-3FBB-4DB8-B066-4699689A1B59}" srcOrd="1" destOrd="0" presId="urn:microsoft.com/office/officeart/2005/8/layout/hierarchy2"/>
    <dgm:cxn modelId="{8A3F0C89-1B9E-47AE-936D-40D5575F23CF}" srcId="{93FBF838-7030-4FBA-8C60-7546AA5F55E4}" destId="{F052D57F-317E-46EF-A8F1-831E4C9223DD}" srcOrd="7" destOrd="0" parTransId="{57D271F2-9513-482B-B148-D74B7EC3E1D9}" sibTransId="{8B672563-EB24-4FF1-A460-97E7B19E18A2}"/>
    <dgm:cxn modelId="{24672794-C152-4D6C-A208-1C9960AFFF22}" type="presOf" srcId="{93FBF838-7030-4FBA-8C60-7546AA5F55E4}" destId="{C5C1287B-2216-4DE7-BF14-94AF319D7DDC}" srcOrd="0" destOrd="0" presId="urn:microsoft.com/office/officeart/2005/8/layout/hierarchy2"/>
    <dgm:cxn modelId="{09BB8A98-3AB7-4197-93BD-31B644F8CFDB}" type="presOf" srcId="{49FBEBD3-D839-4B4F-AF38-D336407745BC}" destId="{B6940CD1-FF6A-49C0-A695-C1707447B3B3}" srcOrd="1" destOrd="0" presId="urn:microsoft.com/office/officeart/2005/8/layout/hierarchy2"/>
    <dgm:cxn modelId="{A10BBBA4-D296-4D72-A869-2E3BC2320142}" type="presOf" srcId="{F052D57F-317E-46EF-A8F1-831E4C9223DD}" destId="{8B05F695-47DD-4E45-B18F-53D087067F9D}" srcOrd="0" destOrd="0" presId="urn:microsoft.com/office/officeart/2005/8/layout/hierarchy2"/>
    <dgm:cxn modelId="{47623FA8-13DD-4A67-ACBD-97C36108F5BE}" srcId="{93FBF838-7030-4FBA-8C60-7546AA5F55E4}" destId="{AF88422F-81B9-445D-BC95-299408B8AA2F}" srcOrd="8" destOrd="0" parTransId="{D10F10A5-BC07-4273-9C1F-E398221570F5}" sibTransId="{C9CDAE38-C096-4C15-9D17-0DD82E84BFDB}"/>
    <dgm:cxn modelId="{4AC3BFAD-2341-476A-A300-3BF63A9028A4}" type="presOf" srcId="{0C61040F-FC84-4D0B-9306-16197BA00536}" destId="{1CB95BA9-2C0E-4D8F-AC55-E5184468AE89}" srcOrd="0" destOrd="0" presId="urn:microsoft.com/office/officeart/2005/8/layout/hierarchy2"/>
    <dgm:cxn modelId="{86D4EFB4-DACD-4622-A6C3-94443A5DA83E}" type="presOf" srcId="{9A4DA742-5353-4A68-9713-0E90305FC911}" destId="{BFFE4CCD-D75F-4372-8DB8-1E41323D169E}" srcOrd="1" destOrd="0" presId="urn:microsoft.com/office/officeart/2005/8/layout/hierarchy2"/>
    <dgm:cxn modelId="{52746BBA-0F8A-400B-B617-B60FEE58945E}" type="presOf" srcId="{D10F10A5-BC07-4273-9C1F-E398221570F5}" destId="{553695E6-4A5F-4D22-99F2-A0884E8AE8B9}" srcOrd="0" destOrd="0" presId="urn:microsoft.com/office/officeart/2005/8/layout/hierarchy2"/>
    <dgm:cxn modelId="{0F4EA4BA-4610-4760-916E-AD3A361A14D2}" srcId="{93FBF838-7030-4FBA-8C60-7546AA5F55E4}" destId="{EB4ED2D9-5356-4664-A6C6-902E54A74C85}" srcOrd="2" destOrd="0" parTransId="{6B6D046B-F293-4FCE-8DC4-903D8FBAC093}" sibTransId="{5C08CA58-E6FD-4E29-A234-4BFA46099FBD}"/>
    <dgm:cxn modelId="{622AE9CA-D138-4B55-B0E9-0C8E10C5B96C}" type="presOf" srcId="{5F235A00-2CA1-4606-965E-AE4EC3E8478A}" destId="{10D89959-8AB3-4E61-9D2E-FCBCB209E691}" srcOrd="0" destOrd="0" presId="urn:microsoft.com/office/officeart/2005/8/layout/hierarchy2"/>
    <dgm:cxn modelId="{D41B52CF-C53A-494F-AC28-D709F3FB8311}" srcId="{93FBF838-7030-4FBA-8C60-7546AA5F55E4}" destId="{BA9DB431-1D06-4DB0-936E-27380A798063}" srcOrd="0" destOrd="0" parTransId="{1A7FD6FD-1CE2-46AF-98F1-09519D011557}" sibTransId="{85004008-74D8-4C6B-9579-05292EE021CF}"/>
    <dgm:cxn modelId="{E9B734D7-0949-44AA-94E0-05524CDBE324}" type="presOf" srcId="{7A396E15-C105-4766-9625-E16A3834BA0D}" destId="{0CC29B09-E3EC-44DF-950C-6D1C5DF67BB4}" srcOrd="0" destOrd="0" presId="urn:microsoft.com/office/officeart/2005/8/layout/hierarchy2"/>
    <dgm:cxn modelId="{6E07B4DA-1EBC-4CF2-9262-C37A4E49EA1A}" type="presOf" srcId="{57D271F2-9513-482B-B148-D74B7EC3E1D9}" destId="{6D53B4F6-6352-4427-8B35-D4FC208D2BE4}" srcOrd="0" destOrd="0" presId="urn:microsoft.com/office/officeart/2005/8/layout/hierarchy2"/>
    <dgm:cxn modelId="{C2D5F2E1-B5DD-43A1-8000-CF932A85665E}" type="presOf" srcId="{19D89E26-0BA4-4610-9D9A-F4F4B0742035}" destId="{6CA21234-001D-4F24-B9D1-03E828707BF1}" srcOrd="0" destOrd="0" presId="urn:microsoft.com/office/officeart/2005/8/layout/hierarchy2"/>
    <dgm:cxn modelId="{303B0BFA-10F8-4A5F-AD9A-181DC31AF576}" type="presOf" srcId="{19D89E26-0BA4-4610-9D9A-F4F4B0742035}" destId="{8E5B05AA-CCEC-4322-9026-909D7A028BDE}" srcOrd="1" destOrd="0" presId="urn:microsoft.com/office/officeart/2005/8/layout/hierarchy2"/>
    <dgm:cxn modelId="{78F0A0FB-781A-4622-817F-40893BA0BE2A}" type="presOf" srcId="{D65D4F82-3A99-407E-BDB4-7B6A49E7775C}" destId="{2855D5FF-89DE-477A-9305-A4AAE87E6FEF}" srcOrd="0" destOrd="0" presId="urn:microsoft.com/office/officeart/2005/8/layout/hierarchy2"/>
    <dgm:cxn modelId="{D1681BFC-AA3D-41C8-9E44-E2FEDE96A076}" type="presOf" srcId="{BA9DB431-1D06-4DB0-936E-27380A798063}" destId="{0DF21F5B-E348-473D-A8F3-F4DDDB37C51D}" srcOrd="0" destOrd="0" presId="urn:microsoft.com/office/officeart/2005/8/layout/hierarchy2"/>
    <dgm:cxn modelId="{FE69ABFC-E59E-4E23-83B8-442226C78907}" type="presOf" srcId="{AF88422F-81B9-445D-BC95-299408B8AA2F}" destId="{D2411442-2FDF-479F-92AC-E80B7AC0FCA6}" srcOrd="0" destOrd="0" presId="urn:microsoft.com/office/officeart/2005/8/layout/hierarchy2"/>
    <dgm:cxn modelId="{980863C0-4A2C-4EB5-BE66-58E57DB5F0B9}" type="presParOf" srcId="{887DB40A-3E6D-400C-BD9F-5442571DDE8B}" destId="{EEE86DD0-E839-4628-B4CA-6DF6AC0F41FA}" srcOrd="0" destOrd="0" presId="urn:microsoft.com/office/officeart/2005/8/layout/hierarchy2"/>
    <dgm:cxn modelId="{07A57B55-4B90-4077-8008-612BD1186EB0}" type="presParOf" srcId="{EEE86DD0-E839-4628-B4CA-6DF6AC0F41FA}" destId="{C5C1287B-2216-4DE7-BF14-94AF319D7DDC}" srcOrd="0" destOrd="0" presId="urn:microsoft.com/office/officeart/2005/8/layout/hierarchy2"/>
    <dgm:cxn modelId="{2EA4213C-7974-421B-96A6-BB0B37639967}" type="presParOf" srcId="{EEE86DD0-E839-4628-B4CA-6DF6AC0F41FA}" destId="{E54ED04A-0E46-46BC-A659-B48700E4AEAD}" srcOrd="1" destOrd="0" presId="urn:microsoft.com/office/officeart/2005/8/layout/hierarchy2"/>
    <dgm:cxn modelId="{CCE2959F-BD5C-4AEC-B42A-64E5D0CA25F8}" type="presParOf" srcId="{E54ED04A-0E46-46BC-A659-B48700E4AEAD}" destId="{B4E66826-FB55-432B-88E4-E7EB6C244547}" srcOrd="0" destOrd="0" presId="urn:microsoft.com/office/officeart/2005/8/layout/hierarchy2"/>
    <dgm:cxn modelId="{FD2322E8-ECD5-413D-8776-2A6E0FE53BEE}" type="presParOf" srcId="{B4E66826-FB55-432B-88E4-E7EB6C244547}" destId="{9551D2BB-1E8C-4E6C-ADCA-853D38CC38EA}" srcOrd="0" destOrd="0" presId="urn:microsoft.com/office/officeart/2005/8/layout/hierarchy2"/>
    <dgm:cxn modelId="{184C62FE-4802-4FDB-8571-57315D646B94}" type="presParOf" srcId="{E54ED04A-0E46-46BC-A659-B48700E4AEAD}" destId="{4CB2829F-D1F0-4985-B0C8-9D920A367610}" srcOrd="1" destOrd="0" presId="urn:microsoft.com/office/officeart/2005/8/layout/hierarchy2"/>
    <dgm:cxn modelId="{3759F47F-03C6-435A-9CAA-A0E91BB05636}" type="presParOf" srcId="{4CB2829F-D1F0-4985-B0C8-9D920A367610}" destId="{0DF21F5B-E348-473D-A8F3-F4DDDB37C51D}" srcOrd="0" destOrd="0" presId="urn:microsoft.com/office/officeart/2005/8/layout/hierarchy2"/>
    <dgm:cxn modelId="{1F9FFFCF-96CF-44C7-ABD7-DF5ED7007482}" type="presParOf" srcId="{4CB2829F-D1F0-4985-B0C8-9D920A367610}" destId="{626C6E4F-C52F-4175-A9EB-5EC1529D9E09}" srcOrd="1" destOrd="0" presId="urn:microsoft.com/office/officeart/2005/8/layout/hierarchy2"/>
    <dgm:cxn modelId="{2B064CE4-159D-4127-BB18-0BB91913FB01}" type="presParOf" srcId="{E54ED04A-0E46-46BC-A659-B48700E4AEAD}" destId="{D007E5E7-837E-48E4-8D49-ADAA6ABFEA7E}" srcOrd="2" destOrd="0" presId="urn:microsoft.com/office/officeart/2005/8/layout/hierarchy2"/>
    <dgm:cxn modelId="{8692899E-6396-4010-AF9E-F3F334A09B87}" type="presParOf" srcId="{D007E5E7-837E-48E4-8D49-ADAA6ABFEA7E}" destId="{BFFE4CCD-D75F-4372-8DB8-1E41323D169E}" srcOrd="0" destOrd="0" presId="urn:microsoft.com/office/officeart/2005/8/layout/hierarchy2"/>
    <dgm:cxn modelId="{F4119DE1-16F3-4400-9F8C-E758B8901939}" type="presParOf" srcId="{E54ED04A-0E46-46BC-A659-B48700E4AEAD}" destId="{9A861E4D-5417-4F00-AAD4-FF45B50E9564}" srcOrd="3" destOrd="0" presId="urn:microsoft.com/office/officeart/2005/8/layout/hierarchy2"/>
    <dgm:cxn modelId="{83696C92-8AC1-4B06-A555-19F33B1445E6}" type="presParOf" srcId="{9A861E4D-5417-4F00-AAD4-FF45B50E9564}" destId="{0CC29B09-E3EC-44DF-950C-6D1C5DF67BB4}" srcOrd="0" destOrd="0" presId="urn:microsoft.com/office/officeart/2005/8/layout/hierarchy2"/>
    <dgm:cxn modelId="{284B917D-1631-43CE-86BF-60AE271BAFFA}" type="presParOf" srcId="{9A861E4D-5417-4F00-AAD4-FF45B50E9564}" destId="{54E24BC6-190B-4F3A-B672-A81D2B389891}" srcOrd="1" destOrd="0" presId="urn:microsoft.com/office/officeart/2005/8/layout/hierarchy2"/>
    <dgm:cxn modelId="{79BF9497-6623-44F5-A110-9A8892A0F26A}" type="presParOf" srcId="{E54ED04A-0E46-46BC-A659-B48700E4AEAD}" destId="{33C7EA60-21AE-44B9-B4E1-9E6F91EB7C72}" srcOrd="4" destOrd="0" presId="urn:microsoft.com/office/officeart/2005/8/layout/hierarchy2"/>
    <dgm:cxn modelId="{90516293-E246-41E7-BBC3-4999CF8A20EE}" type="presParOf" srcId="{33C7EA60-21AE-44B9-B4E1-9E6F91EB7C72}" destId="{82F264D8-57FA-4622-8A73-9B1B58D2C073}" srcOrd="0" destOrd="0" presId="urn:microsoft.com/office/officeart/2005/8/layout/hierarchy2"/>
    <dgm:cxn modelId="{68D40F4D-E48D-4947-97A5-AB7FA69AEC53}" type="presParOf" srcId="{E54ED04A-0E46-46BC-A659-B48700E4AEAD}" destId="{FBA349D8-1B44-492B-8F1B-E545ECCFDD86}" srcOrd="5" destOrd="0" presId="urn:microsoft.com/office/officeart/2005/8/layout/hierarchy2"/>
    <dgm:cxn modelId="{DC021C35-71F2-49B0-95DA-226AB3CCBE90}" type="presParOf" srcId="{FBA349D8-1B44-492B-8F1B-E545ECCFDD86}" destId="{378F7389-9A5A-412B-B530-ED8D1BFE3B48}" srcOrd="0" destOrd="0" presId="urn:microsoft.com/office/officeart/2005/8/layout/hierarchy2"/>
    <dgm:cxn modelId="{EFFD7540-560C-4C44-BF20-2E5E0DCC9D0D}" type="presParOf" srcId="{FBA349D8-1B44-492B-8F1B-E545ECCFDD86}" destId="{002D01B1-95E1-4E6D-B6B3-14F5B7F8D1D4}" srcOrd="1" destOrd="0" presId="urn:microsoft.com/office/officeart/2005/8/layout/hierarchy2"/>
    <dgm:cxn modelId="{90819589-083C-4CC4-A2C0-3FB899EFB315}" type="presParOf" srcId="{E54ED04A-0E46-46BC-A659-B48700E4AEAD}" destId="{733D2D25-16BE-4559-81EE-9A1A02FE70B5}" srcOrd="6" destOrd="0" presId="urn:microsoft.com/office/officeart/2005/8/layout/hierarchy2"/>
    <dgm:cxn modelId="{8DB19599-832D-4310-956C-D5B26A7D0B33}" type="presParOf" srcId="{733D2D25-16BE-4559-81EE-9A1A02FE70B5}" destId="{C8D873B2-3FBB-4DB8-B066-4699689A1B59}" srcOrd="0" destOrd="0" presId="urn:microsoft.com/office/officeart/2005/8/layout/hierarchy2"/>
    <dgm:cxn modelId="{F0BD16F7-B88F-4F82-8B41-A9742CBBE2A5}" type="presParOf" srcId="{E54ED04A-0E46-46BC-A659-B48700E4AEAD}" destId="{E0BE0007-A801-4FD3-84CE-177F6B3BDA74}" srcOrd="7" destOrd="0" presId="urn:microsoft.com/office/officeart/2005/8/layout/hierarchy2"/>
    <dgm:cxn modelId="{3758B8E5-8207-4190-8A85-44E356CC62BC}" type="presParOf" srcId="{E0BE0007-A801-4FD3-84CE-177F6B3BDA74}" destId="{2855D5FF-89DE-477A-9305-A4AAE87E6FEF}" srcOrd="0" destOrd="0" presId="urn:microsoft.com/office/officeart/2005/8/layout/hierarchy2"/>
    <dgm:cxn modelId="{52E51E66-FA28-497B-80B6-8BAB828603C1}" type="presParOf" srcId="{E0BE0007-A801-4FD3-84CE-177F6B3BDA74}" destId="{95F60345-2BBD-4EFD-8087-1667B9A083B5}" srcOrd="1" destOrd="0" presId="urn:microsoft.com/office/officeart/2005/8/layout/hierarchy2"/>
    <dgm:cxn modelId="{BA589A0A-9558-47E3-9940-4202EEB49E60}" type="presParOf" srcId="{E54ED04A-0E46-46BC-A659-B48700E4AEAD}" destId="{A7D7124F-D828-43A8-BD6E-EC6B5D84A044}" srcOrd="8" destOrd="0" presId="urn:microsoft.com/office/officeart/2005/8/layout/hierarchy2"/>
    <dgm:cxn modelId="{F71D3386-30E0-426A-B6BD-3DC60AC788CA}" type="presParOf" srcId="{A7D7124F-D828-43A8-BD6E-EC6B5D84A044}" destId="{3883701B-CEC2-47D3-9D11-F1B945960DEC}" srcOrd="0" destOrd="0" presId="urn:microsoft.com/office/officeart/2005/8/layout/hierarchy2"/>
    <dgm:cxn modelId="{F3C98AF1-89BE-4674-829A-4992E44A063C}" type="presParOf" srcId="{E54ED04A-0E46-46BC-A659-B48700E4AEAD}" destId="{6392A18F-F73B-46F1-81F6-5B94772B20D3}" srcOrd="9" destOrd="0" presId="urn:microsoft.com/office/officeart/2005/8/layout/hierarchy2"/>
    <dgm:cxn modelId="{9991B84A-2641-4C08-8B77-00BCBB9E23DA}" type="presParOf" srcId="{6392A18F-F73B-46F1-81F6-5B94772B20D3}" destId="{10D89959-8AB3-4E61-9D2E-FCBCB209E691}" srcOrd="0" destOrd="0" presId="urn:microsoft.com/office/officeart/2005/8/layout/hierarchy2"/>
    <dgm:cxn modelId="{FF792E8B-B4A9-4EDC-BDA8-F2736EBF4330}" type="presParOf" srcId="{6392A18F-F73B-46F1-81F6-5B94772B20D3}" destId="{4674FCFF-4AA1-4BA8-ABE6-BC3437E2A78F}" srcOrd="1" destOrd="0" presId="urn:microsoft.com/office/officeart/2005/8/layout/hierarchy2"/>
    <dgm:cxn modelId="{2C91C685-EFAA-4303-8521-0A0B45696B37}" type="presParOf" srcId="{E54ED04A-0E46-46BC-A659-B48700E4AEAD}" destId="{CA101F09-4193-488D-8A9A-807AE35E08E0}" srcOrd="10" destOrd="0" presId="urn:microsoft.com/office/officeart/2005/8/layout/hierarchy2"/>
    <dgm:cxn modelId="{99C53283-6EDA-4E48-8F1A-D1A5BCCDCD23}" type="presParOf" srcId="{CA101F09-4193-488D-8A9A-807AE35E08E0}" destId="{B6940CD1-FF6A-49C0-A695-C1707447B3B3}" srcOrd="0" destOrd="0" presId="urn:microsoft.com/office/officeart/2005/8/layout/hierarchy2"/>
    <dgm:cxn modelId="{AF0EAA8D-F8D8-48BD-96C8-F80247C59014}" type="presParOf" srcId="{E54ED04A-0E46-46BC-A659-B48700E4AEAD}" destId="{9689915E-6350-4DBC-8657-744C12155D5E}" srcOrd="11" destOrd="0" presId="urn:microsoft.com/office/officeart/2005/8/layout/hierarchy2"/>
    <dgm:cxn modelId="{ED0535CC-9493-443E-A667-1C9DFF609746}" type="presParOf" srcId="{9689915E-6350-4DBC-8657-744C12155D5E}" destId="{AAB9976D-31E8-41E9-BE7D-95631AD2BB56}" srcOrd="0" destOrd="0" presId="urn:microsoft.com/office/officeart/2005/8/layout/hierarchy2"/>
    <dgm:cxn modelId="{05E43AA5-AA5A-4C4C-9241-74EFD5B88CEC}" type="presParOf" srcId="{9689915E-6350-4DBC-8657-744C12155D5E}" destId="{460EB78E-3586-4428-ADD5-67F2C29BBCA1}" srcOrd="1" destOrd="0" presId="urn:microsoft.com/office/officeart/2005/8/layout/hierarchy2"/>
    <dgm:cxn modelId="{3B8FD735-A8A7-4883-9006-8E6B4F748BAA}" type="presParOf" srcId="{E54ED04A-0E46-46BC-A659-B48700E4AEAD}" destId="{6CA21234-001D-4F24-B9D1-03E828707BF1}" srcOrd="12" destOrd="0" presId="urn:microsoft.com/office/officeart/2005/8/layout/hierarchy2"/>
    <dgm:cxn modelId="{20056ECF-2B1F-4639-B0E0-F7F14DEA8DBA}" type="presParOf" srcId="{6CA21234-001D-4F24-B9D1-03E828707BF1}" destId="{8E5B05AA-CCEC-4322-9026-909D7A028BDE}" srcOrd="0" destOrd="0" presId="urn:microsoft.com/office/officeart/2005/8/layout/hierarchy2"/>
    <dgm:cxn modelId="{2F5C47FA-5C58-43B4-BD77-12B09D27ABF7}" type="presParOf" srcId="{E54ED04A-0E46-46BC-A659-B48700E4AEAD}" destId="{A9C53E23-A742-4074-8EAB-79109856526F}" srcOrd="13" destOrd="0" presId="urn:microsoft.com/office/officeart/2005/8/layout/hierarchy2"/>
    <dgm:cxn modelId="{B8FDA834-B6E1-40CD-94AE-9615D9FE798A}" type="presParOf" srcId="{A9C53E23-A742-4074-8EAB-79109856526F}" destId="{1CB95BA9-2C0E-4D8F-AC55-E5184468AE89}" srcOrd="0" destOrd="0" presId="urn:microsoft.com/office/officeart/2005/8/layout/hierarchy2"/>
    <dgm:cxn modelId="{8FAE5F8F-0AF7-49D5-BDE0-A90A11A6AF25}" type="presParOf" srcId="{A9C53E23-A742-4074-8EAB-79109856526F}" destId="{E4F705F5-28FB-4F3C-8B89-7298C6D6D822}" srcOrd="1" destOrd="0" presId="urn:microsoft.com/office/officeart/2005/8/layout/hierarchy2"/>
    <dgm:cxn modelId="{0BC50BE7-2DAC-43CD-94CF-7A5665D44DA8}" type="presParOf" srcId="{E54ED04A-0E46-46BC-A659-B48700E4AEAD}" destId="{6D53B4F6-6352-4427-8B35-D4FC208D2BE4}" srcOrd="14" destOrd="0" presId="urn:microsoft.com/office/officeart/2005/8/layout/hierarchy2"/>
    <dgm:cxn modelId="{3736E727-AB4D-4886-8E1B-7B9662484244}" type="presParOf" srcId="{6D53B4F6-6352-4427-8B35-D4FC208D2BE4}" destId="{1B673459-05F3-4647-8660-D3891579CEC1}" srcOrd="0" destOrd="0" presId="urn:microsoft.com/office/officeart/2005/8/layout/hierarchy2"/>
    <dgm:cxn modelId="{30619F64-A0C8-4CBB-BC66-22BA57130AC8}" type="presParOf" srcId="{E54ED04A-0E46-46BC-A659-B48700E4AEAD}" destId="{915C0495-5684-48CE-9FA3-5CC1007EBB42}" srcOrd="15" destOrd="0" presId="urn:microsoft.com/office/officeart/2005/8/layout/hierarchy2"/>
    <dgm:cxn modelId="{6CDD7339-249A-447A-B3F4-A1CB51096E7C}" type="presParOf" srcId="{915C0495-5684-48CE-9FA3-5CC1007EBB42}" destId="{8B05F695-47DD-4E45-B18F-53D087067F9D}" srcOrd="0" destOrd="0" presId="urn:microsoft.com/office/officeart/2005/8/layout/hierarchy2"/>
    <dgm:cxn modelId="{6035A582-401C-432A-98E8-4A7D55B7C51D}" type="presParOf" srcId="{915C0495-5684-48CE-9FA3-5CC1007EBB42}" destId="{550EC752-3792-495F-8371-65D3AE3B498C}" srcOrd="1" destOrd="0" presId="urn:microsoft.com/office/officeart/2005/8/layout/hierarchy2"/>
    <dgm:cxn modelId="{EB365439-C5A4-48D2-A44C-EE25F4D0EF62}" type="presParOf" srcId="{E54ED04A-0E46-46BC-A659-B48700E4AEAD}" destId="{553695E6-4A5F-4D22-99F2-A0884E8AE8B9}" srcOrd="16" destOrd="0" presId="urn:microsoft.com/office/officeart/2005/8/layout/hierarchy2"/>
    <dgm:cxn modelId="{2266D662-35EC-4805-A8E9-2995B5999D9C}" type="presParOf" srcId="{553695E6-4A5F-4D22-99F2-A0884E8AE8B9}" destId="{771A8282-A014-4576-B79D-E5EDA60885F1}" srcOrd="0" destOrd="0" presId="urn:microsoft.com/office/officeart/2005/8/layout/hierarchy2"/>
    <dgm:cxn modelId="{DE5CD47C-B16F-457B-8F37-4559400E10C0}" type="presParOf" srcId="{E54ED04A-0E46-46BC-A659-B48700E4AEAD}" destId="{06B9BD20-7DE3-4E3D-9556-E95B737D7541}" srcOrd="17" destOrd="0" presId="urn:microsoft.com/office/officeart/2005/8/layout/hierarchy2"/>
    <dgm:cxn modelId="{E821E713-215A-4632-808C-ACEC6A609607}" type="presParOf" srcId="{06B9BD20-7DE3-4E3D-9556-E95B737D7541}" destId="{D2411442-2FDF-479F-92AC-E80B7AC0FCA6}" srcOrd="0" destOrd="0" presId="urn:microsoft.com/office/officeart/2005/8/layout/hierarchy2"/>
    <dgm:cxn modelId="{9E888D4F-69EF-4743-AF91-313A217EED09}" type="presParOf" srcId="{06B9BD20-7DE3-4E3D-9556-E95B737D7541}" destId="{8757687B-3AB7-4DA6-B625-D0C569FB79D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A42A607-61AC-4081-BE3F-EA31E6BE525C}" type="doc">
      <dgm:prSet loTypeId="urn:microsoft.com/office/officeart/2005/8/layout/cycle4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0FAC07C-D658-4ED0-A44F-37DB20DB0F1C}">
      <dgm:prSet phldrT="[Text]"/>
      <dgm:spPr/>
      <dgm:t>
        <a:bodyPr/>
        <a:lstStyle/>
        <a:p>
          <a:r>
            <a:rPr lang="en-IN" dirty="0"/>
            <a:t>Data Security</a:t>
          </a:r>
        </a:p>
      </dgm:t>
    </dgm:pt>
    <dgm:pt modelId="{9C6CD530-D14F-4C2D-85D3-F679BE3B2EB1}" type="parTrans" cxnId="{5E2AB3D0-5633-495C-97DC-5912CC5F1ABA}">
      <dgm:prSet/>
      <dgm:spPr/>
      <dgm:t>
        <a:bodyPr/>
        <a:lstStyle/>
        <a:p>
          <a:endParaRPr lang="en-IN"/>
        </a:p>
      </dgm:t>
    </dgm:pt>
    <dgm:pt modelId="{2F481A4C-4CE2-4537-9EBA-461EB8872991}" type="sibTrans" cxnId="{5E2AB3D0-5633-495C-97DC-5912CC5F1ABA}">
      <dgm:prSet/>
      <dgm:spPr/>
      <dgm:t>
        <a:bodyPr/>
        <a:lstStyle/>
        <a:p>
          <a:endParaRPr lang="en-IN"/>
        </a:p>
      </dgm:t>
    </dgm:pt>
    <dgm:pt modelId="{72562308-CC4E-48F1-A6B5-B32FED410BB1}">
      <dgm:prSet phldrT="[Text]"/>
      <dgm:spPr/>
      <dgm:t>
        <a:bodyPr/>
        <a:lstStyle/>
        <a:p>
          <a:r>
            <a:rPr lang="en-IN" dirty="0"/>
            <a:t>Encapsulation</a:t>
          </a:r>
        </a:p>
      </dgm:t>
    </dgm:pt>
    <dgm:pt modelId="{B0086FF3-79B2-4747-8CD5-9D3F9F66A45D}" type="parTrans" cxnId="{786C4ED8-2008-442A-845F-334541803BE0}">
      <dgm:prSet/>
      <dgm:spPr/>
      <dgm:t>
        <a:bodyPr/>
        <a:lstStyle/>
        <a:p>
          <a:endParaRPr lang="en-IN"/>
        </a:p>
      </dgm:t>
    </dgm:pt>
    <dgm:pt modelId="{CE225327-79D0-413C-9426-1BFF3EA5DE69}" type="sibTrans" cxnId="{786C4ED8-2008-442A-845F-334541803BE0}">
      <dgm:prSet/>
      <dgm:spPr/>
      <dgm:t>
        <a:bodyPr/>
        <a:lstStyle/>
        <a:p>
          <a:endParaRPr lang="en-IN"/>
        </a:p>
      </dgm:t>
    </dgm:pt>
    <dgm:pt modelId="{A44DE653-DCF2-4298-8406-AB0829F5E198}">
      <dgm:prSet phldrT="[Text]"/>
      <dgm:spPr/>
      <dgm:t>
        <a:bodyPr/>
        <a:lstStyle/>
        <a:p>
          <a:r>
            <a:rPr lang="en-IN" dirty="0"/>
            <a:t>Code Reusability</a:t>
          </a:r>
        </a:p>
      </dgm:t>
    </dgm:pt>
    <dgm:pt modelId="{3D46AF04-8802-4694-8FFB-BC18E94002FD}" type="parTrans" cxnId="{ED72A4A9-4489-4DE3-8922-C6D7DE03B60D}">
      <dgm:prSet/>
      <dgm:spPr/>
      <dgm:t>
        <a:bodyPr/>
        <a:lstStyle/>
        <a:p>
          <a:endParaRPr lang="en-IN"/>
        </a:p>
      </dgm:t>
    </dgm:pt>
    <dgm:pt modelId="{5C142751-6D1F-4DE1-B5C0-34A3C718F79F}" type="sibTrans" cxnId="{ED72A4A9-4489-4DE3-8922-C6D7DE03B60D}">
      <dgm:prSet/>
      <dgm:spPr/>
      <dgm:t>
        <a:bodyPr/>
        <a:lstStyle/>
        <a:p>
          <a:endParaRPr lang="en-IN"/>
        </a:p>
      </dgm:t>
    </dgm:pt>
    <dgm:pt modelId="{21CC28C4-4AF0-4A10-B1C0-699143D4A948}">
      <dgm:prSet phldrT="[Text]"/>
      <dgm:spPr/>
      <dgm:t>
        <a:bodyPr/>
        <a:lstStyle/>
        <a:p>
          <a:r>
            <a:rPr lang="en-IN" dirty="0"/>
            <a:t>Inheritance</a:t>
          </a:r>
        </a:p>
      </dgm:t>
    </dgm:pt>
    <dgm:pt modelId="{9F9B1047-06D3-4D14-A6A6-525B446C7CBD}" type="parTrans" cxnId="{79A3300B-2637-4807-9202-9B72830EE6CB}">
      <dgm:prSet/>
      <dgm:spPr/>
      <dgm:t>
        <a:bodyPr/>
        <a:lstStyle/>
        <a:p>
          <a:endParaRPr lang="en-IN"/>
        </a:p>
      </dgm:t>
    </dgm:pt>
    <dgm:pt modelId="{38033A37-6A07-46B7-B369-E468212BB447}" type="sibTrans" cxnId="{79A3300B-2637-4807-9202-9B72830EE6CB}">
      <dgm:prSet/>
      <dgm:spPr/>
      <dgm:t>
        <a:bodyPr/>
        <a:lstStyle/>
        <a:p>
          <a:endParaRPr lang="en-IN"/>
        </a:p>
      </dgm:t>
    </dgm:pt>
    <dgm:pt modelId="{31B78802-8DF8-4AF3-87BA-B05264D26F54}">
      <dgm:prSet phldrT="[Text]"/>
      <dgm:spPr/>
      <dgm:t>
        <a:bodyPr/>
        <a:lstStyle/>
        <a:p>
          <a:r>
            <a:rPr lang="en-IN" dirty="0"/>
            <a:t>Hides Complexity</a:t>
          </a:r>
        </a:p>
      </dgm:t>
    </dgm:pt>
    <dgm:pt modelId="{11B5D23B-49D8-417B-A20A-55B88AA1CB56}" type="parTrans" cxnId="{249B2B8D-DC40-4116-B4A7-5292C964E9EA}">
      <dgm:prSet/>
      <dgm:spPr/>
      <dgm:t>
        <a:bodyPr/>
        <a:lstStyle/>
        <a:p>
          <a:endParaRPr lang="en-IN"/>
        </a:p>
      </dgm:t>
    </dgm:pt>
    <dgm:pt modelId="{442A6462-9E28-4F12-8C4D-778244EDC6BB}" type="sibTrans" cxnId="{249B2B8D-DC40-4116-B4A7-5292C964E9EA}">
      <dgm:prSet/>
      <dgm:spPr/>
      <dgm:t>
        <a:bodyPr/>
        <a:lstStyle/>
        <a:p>
          <a:endParaRPr lang="en-IN"/>
        </a:p>
      </dgm:t>
    </dgm:pt>
    <dgm:pt modelId="{B750BB31-229D-4F0D-B774-5606463053F1}">
      <dgm:prSet phldrT="[Text]"/>
      <dgm:spPr/>
      <dgm:t>
        <a:bodyPr/>
        <a:lstStyle/>
        <a:p>
          <a:r>
            <a:rPr lang="en-IN" dirty="0"/>
            <a:t>Abstraction</a:t>
          </a:r>
        </a:p>
      </dgm:t>
    </dgm:pt>
    <dgm:pt modelId="{AC422072-BB0F-4773-A83E-37CD4B8D66BA}" type="parTrans" cxnId="{73FB4026-0E0E-4783-BFC1-87DAB96032AF}">
      <dgm:prSet/>
      <dgm:spPr/>
      <dgm:t>
        <a:bodyPr/>
        <a:lstStyle/>
        <a:p>
          <a:endParaRPr lang="en-IN"/>
        </a:p>
      </dgm:t>
    </dgm:pt>
    <dgm:pt modelId="{CE6503A9-20DB-488A-AC72-D851E53FDD2C}" type="sibTrans" cxnId="{73FB4026-0E0E-4783-BFC1-87DAB96032AF}">
      <dgm:prSet/>
      <dgm:spPr/>
      <dgm:t>
        <a:bodyPr/>
        <a:lstStyle/>
        <a:p>
          <a:endParaRPr lang="en-IN"/>
        </a:p>
      </dgm:t>
    </dgm:pt>
    <dgm:pt modelId="{963016EC-CB6B-4777-A76E-6A22FEE232F3}">
      <dgm:prSet phldrT="[Text]"/>
      <dgm:spPr/>
      <dgm:t>
        <a:bodyPr/>
        <a:lstStyle/>
        <a:p>
          <a:r>
            <a:rPr lang="en-IN" dirty="0"/>
            <a:t>Code flexibility </a:t>
          </a:r>
        </a:p>
      </dgm:t>
    </dgm:pt>
    <dgm:pt modelId="{FF7487C0-B99E-4236-BF84-5CA18CD9A038}" type="parTrans" cxnId="{E33B1213-26D3-4F8D-91DD-DEB3F7A8799B}">
      <dgm:prSet/>
      <dgm:spPr/>
      <dgm:t>
        <a:bodyPr/>
        <a:lstStyle/>
        <a:p>
          <a:endParaRPr lang="en-IN"/>
        </a:p>
      </dgm:t>
    </dgm:pt>
    <dgm:pt modelId="{CC7703BC-8A25-4D79-B3D1-3681A7E3528F}" type="sibTrans" cxnId="{E33B1213-26D3-4F8D-91DD-DEB3F7A8799B}">
      <dgm:prSet/>
      <dgm:spPr/>
      <dgm:t>
        <a:bodyPr/>
        <a:lstStyle/>
        <a:p>
          <a:endParaRPr lang="en-IN"/>
        </a:p>
      </dgm:t>
    </dgm:pt>
    <dgm:pt modelId="{708EB011-BE0C-4335-9EB9-D4FC0EA2F9F3}">
      <dgm:prSet phldrT="[Text]"/>
      <dgm:spPr/>
      <dgm:t>
        <a:bodyPr/>
        <a:lstStyle/>
        <a:p>
          <a:r>
            <a:rPr lang="en-IN" dirty="0"/>
            <a:t>Polymorphism</a:t>
          </a:r>
        </a:p>
      </dgm:t>
    </dgm:pt>
    <dgm:pt modelId="{97EC4DC3-BB8E-4274-9308-745507433BCC}" type="parTrans" cxnId="{5E9BE801-11D5-4499-A0FF-C53A463C98A3}">
      <dgm:prSet/>
      <dgm:spPr/>
      <dgm:t>
        <a:bodyPr/>
        <a:lstStyle/>
        <a:p>
          <a:endParaRPr lang="en-IN"/>
        </a:p>
      </dgm:t>
    </dgm:pt>
    <dgm:pt modelId="{622C65DD-AE1F-460A-91FF-D1CBCFF2A552}" type="sibTrans" cxnId="{5E9BE801-11D5-4499-A0FF-C53A463C98A3}">
      <dgm:prSet/>
      <dgm:spPr/>
      <dgm:t>
        <a:bodyPr/>
        <a:lstStyle/>
        <a:p>
          <a:endParaRPr lang="en-IN"/>
        </a:p>
      </dgm:t>
    </dgm:pt>
    <dgm:pt modelId="{388E7A9D-AB6F-41F5-8CAC-44C4458DB05B}" type="pres">
      <dgm:prSet presAssocID="{5A42A607-61AC-4081-BE3F-EA31E6BE525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8D78615-68A8-43DB-9054-A07E48E4AB61}" type="pres">
      <dgm:prSet presAssocID="{5A42A607-61AC-4081-BE3F-EA31E6BE525C}" presName="children" presStyleCnt="0"/>
      <dgm:spPr/>
    </dgm:pt>
    <dgm:pt modelId="{2BD939EA-7ACB-4B96-A09C-301ADAD3E68B}" type="pres">
      <dgm:prSet presAssocID="{5A42A607-61AC-4081-BE3F-EA31E6BE525C}" presName="child1group" presStyleCnt="0"/>
      <dgm:spPr/>
    </dgm:pt>
    <dgm:pt modelId="{0D7279F6-D866-4784-926A-E328D940BCEE}" type="pres">
      <dgm:prSet presAssocID="{5A42A607-61AC-4081-BE3F-EA31E6BE525C}" presName="child1" presStyleLbl="bgAcc1" presStyleIdx="0" presStyleCnt="4"/>
      <dgm:spPr/>
    </dgm:pt>
    <dgm:pt modelId="{79FD666D-2F61-4906-A609-1BD58D1FA74D}" type="pres">
      <dgm:prSet presAssocID="{5A42A607-61AC-4081-BE3F-EA31E6BE525C}" presName="child1Text" presStyleLbl="bgAcc1" presStyleIdx="0" presStyleCnt="4">
        <dgm:presLayoutVars>
          <dgm:bulletEnabled val="1"/>
        </dgm:presLayoutVars>
      </dgm:prSet>
      <dgm:spPr/>
    </dgm:pt>
    <dgm:pt modelId="{3426F161-97D2-4039-B4C9-DC8E4CD796B6}" type="pres">
      <dgm:prSet presAssocID="{5A42A607-61AC-4081-BE3F-EA31E6BE525C}" presName="child2group" presStyleCnt="0"/>
      <dgm:spPr/>
    </dgm:pt>
    <dgm:pt modelId="{860ECB90-0410-41F3-80CF-81ADB9110A1A}" type="pres">
      <dgm:prSet presAssocID="{5A42A607-61AC-4081-BE3F-EA31E6BE525C}" presName="child2" presStyleLbl="bgAcc1" presStyleIdx="1" presStyleCnt="4"/>
      <dgm:spPr/>
    </dgm:pt>
    <dgm:pt modelId="{C2C58F68-F9DE-4353-857A-405ECB9372A2}" type="pres">
      <dgm:prSet presAssocID="{5A42A607-61AC-4081-BE3F-EA31E6BE525C}" presName="child2Text" presStyleLbl="bgAcc1" presStyleIdx="1" presStyleCnt="4">
        <dgm:presLayoutVars>
          <dgm:bulletEnabled val="1"/>
        </dgm:presLayoutVars>
      </dgm:prSet>
      <dgm:spPr/>
    </dgm:pt>
    <dgm:pt modelId="{4C05C89A-9D38-48FE-A262-13E99C50605C}" type="pres">
      <dgm:prSet presAssocID="{5A42A607-61AC-4081-BE3F-EA31E6BE525C}" presName="child3group" presStyleCnt="0"/>
      <dgm:spPr/>
    </dgm:pt>
    <dgm:pt modelId="{E9E7A21E-ADF7-42D4-9681-B6443C63E373}" type="pres">
      <dgm:prSet presAssocID="{5A42A607-61AC-4081-BE3F-EA31E6BE525C}" presName="child3" presStyleLbl="bgAcc1" presStyleIdx="2" presStyleCnt="4"/>
      <dgm:spPr/>
    </dgm:pt>
    <dgm:pt modelId="{67E12879-76C4-499E-912A-D2CBC4FC6D3B}" type="pres">
      <dgm:prSet presAssocID="{5A42A607-61AC-4081-BE3F-EA31E6BE525C}" presName="child3Text" presStyleLbl="bgAcc1" presStyleIdx="2" presStyleCnt="4">
        <dgm:presLayoutVars>
          <dgm:bulletEnabled val="1"/>
        </dgm:presLayoutVars>
      </dgm:prSet>
      <dgm:spPr/>
    </dgm:pt>
    <dgm:pt modelId="{14AAC924-BCC2-4D78-B766-33B9E41FA029}" type="pres">
      <dgm:prSet presAssocID="{5A42A607-61AC-4081-BE3F-EA31E6BE525C}" presName="child4group" presStyleCnt="0"/>
      <dgm:spPr/>
    </dgm:pt>
    <dgm:pt modelId="{3439BBD8-1A4E-4B55-B74B-D644CE33C7A8}" type="pres">
      <dgm:prSet presAssocID="{5A42A607-61AC-4081-BE3F-EA31E6BE525C}" presName="child4" presStyleLbl="bgAcc1" presStyleIdx="3" presStyleCnt="4"/>
      <dgm:spPr/>
    </dgm:pt>
    <dgm:pt modelId="{181CCBB9-632D-431C-9027-8472D2BF891D}" type="pres">
      <dgm:prSet presAssocID="{5A42A607-61AC-4081-BE3F-EA31E6BE525C}" presName="child4Text" presStyleLbl="bgAcc1" presStyleIdx="3" presStyleCnt="4">
        <dgm:presLayoutVars>
          <dgm:bulletEnabled val="1"/>
        </dgm:presLayoutVars>
      </dgm:prSet>
      <dgm:spPr/>
    </dgm:pt>
    <dgm:pt modelId="{C2BC8650-52A8-4807-9560-DE6354E42EA3}" type="pres">
      <dgm:prSet presAssocID="{5A42A607-61AC-4081-BE3F-EA31E6BE525C}" presName="childPlaceholder" presStyleCnt="0"/>
      <dgm:spPr/>
    </dgm:pt>
    <dgm:pt modelId="{FB4C9B67-6659-4E89-89F6-ABE007BD4F8A}" type="pres">
      <dgm:prSet presAssocID="{5A42A607-61AC-4081-BE3F-EA31E6BE525C}" presName="circle" presStyleCnt="0"/>
      <dgm:spPr/>
    </dgm:pt>
    <dgm:pt modelId="{8AD45266-6A25-46CC-B400-1B486D85199B}" type="pres">
      <dgm:prSet presAssocID="{5A42A607-61AC-4081-BE3F-EA31E6BE525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4E74FB4-DF92-4E7D-AB1E-E2DFE9CD948C}" type="pres">
      <dgm:prSet presAssocID="{5A42A607-61AC-4081-BE3F-EA31E6BE525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F7A1CD4-C7FA-4B05-8BDD-10D8D6C2494A}" type="pres">
      <dgm:prSet presAssocID="{5A42A607-61AC-4081-BE3F-EA31E6BE525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9A8F203-0A98-481B-AE59-870BE44CBDD0}" type="pres">
      <dgm:prSet presAssocID="{5A42A607-61AC-4081-BE3F-EA31E6BE525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FC19FD6-78F4-4634-9B16-F0CDF14643ED}" type="pres">
      <dgm:prSet presAssocID="{5A42A607-61AC-4081-BE3F-EA31E6BE525C}" presName="quadrantPlaceholder" presStyleCnt="0"/>
      <dgm:spPr/>
    </dgm:pt>
    <dgm:pt modelId="{9B87230F-1DE3-4740-885C-D52E49F1AD26}" type="pres">
      <dgm:prSet presAssocID="{5A42A607-61AC-4081-BE3F-EA31E6BE525C}" presName="center1" presStyleLbl="fgShp" presStyleIdx="0" presStyleCnt="2"/>
      <dgm:spPr/>
    </dgm:pt>
    <dgm:pt modelId="{48CF96BF-4458-496A-B5B4-290ADE5FED37}" type="pres">
      <dgm:prSet presAssocID="{5A42A607-61AC-4081-BE3F-EA31E6BE525C}" presName="center2" presStyleLbl="fgShp" presStyleIdx="1" presStyleCnt="2"/>
      <dgm:spPr/>
    </dgm:pt>
  </dgm:ptLst>
  <dgm:cxnLst>
    <dgm:cxn modelId="{5E9BE801-11D5-4499-A0FF-C53A463C98A3}" srcId="{963016EC-CB6B-4777-A76E-6A22FEE232F3}" destId="{708EB011-BE0C-4335-9EB9-D4FC0EA2F9F3}" srcOrd="0" destOrd="0" parTransId="{97EC4DC3-BB8E-4274-9308-745507433BCC}" sibTransId="{622C65DD-AE1F-460A-91FF-D1CBCFF2A552}"/>
    <dgm:cxn modelId="{07397D08-5A75-40AD-B4C6-ECBAB75D4E42}" type="presOf" srcId="{21CC28C4-4AF0-4A10-B1C0-699143D4A948}" destId="{860ECB90-0410-41F3-80CF-81ADB9110A1A}" srcOrd="0" destOrd="0" presId="urn:microsoft.com/office/officeart/2005/8/layout/cycle4"/>
    <dgm:cxn modelId="{79A3300B-2637-4807-9202-9B72830EE6CB}" srcId="{A44DE653-DCF2-4298-8406-AB0829F5E198}" destId="{21CC28C4-4AF0-4A10-B1C0-699143D4A948}" srcOrd="0" destOrd="0" parTransId="{9F9B1047-06D3-4D14-A6A6-525B446C7CBD}" sibTransId="{38033A37-6A07-46B7-B369-E468212BB447}"/>
    <dgm:cxn modelId="{E54D050C-B7A2-4BB0-83C2-BBEB8EBC10A3}" type="presOf" srcId="{31B78802-8DF8-4AF3-87BA-B05264D26F54}" destId="{8F7A1CD4-C7FA-4B05-8BDD-10D8D6C2494A}" srcOrd="0" destOrd="0" presId="urn:microsoft.com/office/officeart/2005/8/layout/cycle4"/>
    <dgm:cxn modelId="{E33B1213-26D3-4F8D-91DD-DEB3F7A8799B}" srcId="{5A42A607-61AC-4081-BE3F-EA31E6BE525C}" destId="{963016EC-CB6B-4777-A76E-6A22FEE232F3}" srcOrd="3" destOrd="0" parTransId="{FF7487C0-B99E-4236-BF84-5CA18CD9A038}" sibTransId="{CC7703BC-8A25-4D79-B3D1-3681A7E3528F}"/>
    <dgm:cxn modelId="{117CD01C-9A48-40F3-A566-476856890B3C}" type="presOf" srcId="{5A42A607-61AC-4081-BE3F-EA31E6BE525C}" destId="{388E7A9D-AB6F-41F5-8CAC-44C4458DB05B}" srcOrd="0" destOrd="0" presId="urn:microsoft.com/office/officeart/2005/8/layout/cycle4"/>
    <dgm:cxn modelId="{73FB4026-0E0E-4783-BFC1-87DAB96032AF}" srcId="{31B78802-8DF8-4AF3-87BA-B05264D26F54}" destId="{B750BB31-229D-4F0D-B774-5606463053F1}" srcOrd="0" destOrd="0" parTransId="{AC422072-BB0F-4773-A83E-37CD4B8D66BA}" sibTransId="{CE6503A9-20DB-488A-AC72-D851E53FDD2C}"/>
    <dgm:cxn modelId="{5B37BC4B-BCD6-4DE6-A7BE-C5C5FA2474B6}" type="presOf" srcId="{72562308-CC4E-48F1-A6B5-B32FED410BB1}" destId="{79FD666D-2F61-4906-A609-1BD58D1FA74D}" srcOrd="1" destOrd="0" presId="urn:microsoft.com/office/officeart/2005/8/layout/cycle4"/>
    <dgm:cxn modelId="{0309B070-6A65-4F32-94B3-450C9BA44A42}" type="presOf" srcId="{A44DE653-DCF2-4298-8406-AB0829F5E198}" destId="{04E74FB4-DF92-4E7D-AB1E-E2DFE9CD948C}" srcOrd="0" destOrd="0" presId="urn:microsoft.com/office/officeart/2005/8/layout/cycle4"/>
    <dgm:cxn modelId="{5463337A-6357-47B1-AE56-EF39F8E8872A}" type="presOf" srcId="{708EB011-BE0C-4335-9EB9-D4FC0EA2F9F3}" destId="{181CCBB9-632D-431C-9027-8472D2BF891D}" srcOrd="1" destOrd="0" presId="urn:microsoft.com/office/officeart/2005/8/layout/cycle4"/>
    <dgm:cxn modelId="{42622C86-EE21-4402-AFE0-345D00FBDA0E}" type="presOf" srcId="{B750BB31-229D-4F0D-B774-5606463053F1}" destId="{E9E7A21E-ADF7-42D4-9681-B6443C63E373}" srcOrd="0" destOrd="0" presId="urn:microsoft.com/office/officeart/2005/8/layout/cycle4"/>
    <dgm:cxn modelId="{249B2B8D-DC40-4116-B4A7-5292C964E9EA}" srcId="{5A42A607-61AC-4081-BE3F-EA31E6BE525C}" destId="{31B78802-8DF8-4AF3-87BA-B05264D26F54}" srcOrd="2" destOrd="0" parTransId="{11B5D23B-49D8-417B-A20A-55B88AA1CB56}" sibTransId="{442A6462-9E28-4F12-8C4D-778244EDC6BB}"/>
    <dgm:cxn modelId="{F3EDDFA8-C2AC-4FD6-A087-E2F505754093}" type="presOf" srcId="{963016EC-CB6B-4777-A76E-6A22FEE232F3}" destId="{F9A8F203-0A98-481B-AE59-870BE44CBDD0}" srcOrd="0" destOrd="0" presId="urn:microsoft.com/office/officeart/2005/8/layout/cycle4"/>
    <dgm:cxn modelId="{ED72A4A9-4489-4DE3-8922-C6D7DE03B60D}" srcId="{5A42A607-61AC-4081-BE3F-EA31E6BE525C}" destId="{A44DE653-DCF2-4298-8406-AB0829F5E198}" srcOrd="1" destOrd="0" parTransId="{3D46AF04-8802-4694-8FFB-BC18E94002FD}" sibTransId="{5C142751-6D1F-4DE1-B5C0-34A3C718F79F}"/>
    <dgm:cxn modelId="{AF77CFCA-D37F-4029-BF1E-C2B1DBBC02B4}" type="presOf" srcId="{B750BB31-229D-4F0D-B774-5606463053F1}" destId="{67E12879-76C4-499E-912A-D2CBC4FC6D3B}" srcOrd="1" destOrd="0" presId="urn:microsoft.com/office/officeart/2005/8/layout/cycle4"/>
    <dgm:cxn modelId="{5E2AB3D0-5633-495C-97DC-5912CC5F1ABA}" srcId="{5A42A607-61AC-4081-BE3F-EA31E6BE525C}" destId="{00FAC07C-D658-4ED0-A44F-37DB20DB0F1C}" srcOrd="0" destOrd="0" parTransId="{9C6CD530-D14F-4C2D-85D3-F679BE3B2EB1}" sibTransId="{2F481A4C-4CE2-4537-9EBA-461EB8872991}"/>
    <dgm:cxn modelId="{C74B2AD8-89EC-46BF-A637-1AF7EBABE9D1}" type="presOf" srcId="{21CC28C4-4AF0-4A10-B1C0-699143D4A948}" destId="{C2C58F68-F9DE-4353-857A-405ECB9372A2}" srcOrd="1" destOrd="0" presId="urn:microsoft.com/office/officeart/2005/8/layout/cycle4"/>
    <dgm:cxn modelId="{786C4ED8-2008-442A-845F-334541803BE0}" srcId="{00FAC07C-D658-4ED0-A44F-37DB20DB0F1C}" destId="{72562308-CC4E-48F1-A6B5-B32FED410BB1}" srcOrd="0" destOrd="0" parTransId="{B0086FF3-79B2-4747-8CD5-9D3F9F66A45D}" sibTransId="{CE225327-79D0-413C-9426-1BFF3EA5DE69}"/>
    <dgm:cxn modelId="{D2B367DC-40E9-478E-9B69-242A16EECA3B}" type="presOf" srcId="{00FAC07C-D658-4ED0-A44F-37DB20DB0F1C}" destId="{8AD45266-6A25-46CC-B400-1B486D85199B}" srcOrd="0" destOrd="0" presId="urn:microsoft.com/office/officeart/2005/8/layout/cycle4"/>
    <dgm:cxn modelId="{1FA854E9-A5E8-44D2-92FA-D05A1E24B6A4}" type="presOf" srcId="{708EB011-BE0C-4335-9EB9-D4FC0EA2F9F3}" destId="{3439BBD8-1A4E-4B55-B74B-D644CE33C7A8}" srcOrd="0" destOrd="0" presId="urn:microsoft.com/office/officeart/2005/8/layout/cycle4"/>
    <dgm:cxn modelId="{808DAEFA-54F6-4B39-9182-C548DA6D3D2A}" type="presOf" srcId="{72562308-CC4E-48F1-A6B5-B32FED410BB1}" destId="{0D7279F6-D866-4784-926A-E328D940BCEE}" srcOrd="0" destOrd="0" presId="urn:microsoft.com/office/officeart/2005/8/layout/cycle4"/>
    <dgm:cxn modelId="{E4619FA9-2961-4984-A401-7C9A0305BAEB}" type="presParOf" srcId="{388E7A9D-AB6F-41F5-8CAC-44C4458DB05B}" destId="{78D78615-68A8-43DB-9054-A07E48E4AB61}" srcOrd="0" destOrd="0" presId="urn:microsoft.com/office/officeart/2005/8/layout/cycle4"/>
    <dgm:cxn modelId="{D2277F6E-AF2A-4110-9979-F254AD6F0934}" type="presParOf" srcId="{78D78615-68A8-43DB-9054-A07E48E4AB61}" destId="{2BD939EA-7ACB-4B96-A09C-301ADAD3E68B}" srcOrd="0" destOrd="0" presId="urn:microsoft.com/office/officeart/2005/8/layout/cycle4"/>
    <dgm:cxn modelId="{BB71256F-60B3-425C-9CB3-96BCA318658A}" type="presParOf" srcId="{2BD939EA-7ACB-4B96-A09C-301ADAD3E68B}" destId="{0D7279F6-D866-4784-926A-E328D940BCEE}" srcOrd="0" destOrd="0" presId="urn:microsoft.com/office/officeart/2005/8/layout/cycle4"/>
    <dgm:cxn modelId="{9499E8B2-83EF-4D36-8115-0E2CCB18B36D}" type="presParOf" srcId="{2BD939EA-7ACB-4B96-A09C-301ADAD3E68B}" destId="{79FD666D-2F61-4906-A609-1BD58D1FA74D}" srcOrd="1" destOrd="0" presId="urn:microsoft.com/office/officeart/2005/8/layout/cycle4"/>
    <dgm:cxn modelId="{10371095-CFB0-47C0-B8D8-C27C1C2BF6D5}" type="presParOf" srcId="{78D78615-68A8-43DB-9054-A07E48E4AB61}" destId="{3426F161-97D2-4039-B4C9-DC8E4CD796B6}" srcOrd="1" destOrd="0" presId="urn:microsoft.com/office/officeart/2005/8/layout/cycle4"/>
    <dgm:cxn modelId="{474BFC71-48D1-4E42-8EFF-86092827D301}" type="presParOf" srcId="{3426F161-97D2-4039-B4C9-DC8E4CD796B6}" destId="{860ECB90-0410-41F3-80CF-81ADB9110A1A}" srcOrd="0" destOrd="0" presId="urn:microsoft.com/office/officeart/2005/8/layout/cycle4"/>
    <dgm:cxn modelId="{09F78025-79DB-462D-BAFE-D4A2323D6BBC}" type="presParOf" srcId="{3426F161-97D2-4039-B4C9-DC8E4CD796B6}" destId="{C2C58F68-F9DE-4353-857A-405ECB9372A2}" srcOrd="1" destOrd="0" presId="urn:microsoft.com/office/officeart/2005/8/layout/cycle4"/>
    <dgm:cxn modelId="{F9826C0B-E927-4DA5-B8C0-D0D27323D428}" type="presParOf" srcId="{78D78615-68A8-43DB-9054-A07E48E4AB61}" destId="{4C05C89A-9D38-48FE-A262-13E99C50605C}" srcOrd="2" destOrd="0" presId="urn:microsoft.com/office/officeart/2005/8/layout/cycle4"/>
    <dgm:cxn modelId="{7863C8E9-F775-4B79-B9CE-A4F1BEF1BE61}" type="presParOf" srcId="{4C05C89A-9D38-48FE-A262-13E99C50605C}" destId="{E9E7A21E-ADF7-42D4-9681-B6443C63E373}" srcOrd="0" destOrd="0" presId="urn:microsoft.com/office/officeart/2005/8/layout/cycle4"/>
    <dgm:cxn modelId="{B73A46B7-C696-46F7-833B-61A92D22DCC6}" type="presParOf" srcId="{4C05C89A-9D38-48FE-A262-13E99C50605C}" destId="{67E12879-76C4-499E-912A-D2CBC4FC6D3B}" srcOrd="1" destOrd="0" presId="urn:microsoft.com/office/officeart/2005/8/layout/cycle4"/>
    <dgm:cxn modelId="{2DB30FE2-B331-4CE3-8A37-E449D91F681F}" type="presParOf" srcId="{78D78615-68A8-43DB-9054-A07E48E4AB61}" destId="{14AAC924-BCC2-4D78-B766-33B9E41FA029}" srcOrd="3" destOrd="0" presId="urn:microsoft.com/office/officeart/2005/8/layout/cycle4"/>
    <dgm:cxn modelId="{9566C71C-40F4-4C66-9609-9F4E4509CE47}" type="presParOf" srcId="{14AAC924-BCC2-4D78-B766-33B9E41FA029}" destId="{3439BBD8-1A4E-4B55-B74B-D644CE33C7A8}" srcOrd="0" destOrd="0" presId="urn:microsoft.com/office/officeart/2005/8/layout/cycle4"/>
    <dgm:cxn modelId="{6FAA2010-9EAF-4FB1-BE2D-1BBD7A92A45A}" type="presParOf" srcId="{14AAC924-BCC2-4D78-B766-33B9E41FA029}" destId="{181CCBB9-632D-431C-9027-8472D2BF891D}" srcOrd="1" destOrd="0" presId="urn:microsoft.com/office/officeart/2005/8/layout/cycle4"/>
    <dgm:cxn modelId="{28E724F7-AF0E-4988-93D7-724D005B41F3}" type="presParOf" srcId="{78D78615-68A8-43DB-9054-A07E48E4AB61}" destId="{C2BC8650-52A8-4807-9560-DE6354E42EA3}" srcOrd="4" destOrd="0" presId="urn:microsoft.com/office/officeart/2005/8/layout/cycle4"/>
    <dgm:cxn modelId="{82029A52-3B19-4EDB-A870-4F8C856A8822}" type="presParOf" srcId="{388E7A9D-AB6F-41F5-8CAC-44C4458DB05B}" destId="{FB4C9B67-6659-4E89-89F6-ABE007BD4F8A}" srcOrd="1" destOrd="0" presId="urn:microsoft.com/office/officeart/2005/8/layout/cycle4"/>
    <dgm:cxn modelId="{6A4F8534-DD87-4B8A-8D53-691697F264FD}" type="presParOf" srcId="{FB4C9B67-6659-4E89-89F6-ABE007BD4F8A}" destId="{8AD45266-6A25-46CC-B400-1B486D85199B}" srcOrd="0" destOrd="0" presId="urn:microsoft.com/office/officeart/2005/8/layout/cycle4"/>
    <dgm:cxn modelId="{25336BD3-4403-4C29-ACE1-54B6795A46E1}" type="presParOf" srcId="{FB4C9B67-6659-4E89-89F6-ABE007BD4F8A}" destId="{04E74FB4-DF92-4E7D-AB1E-E2DFE9CD948C}" srcOrd="1" destOrd="0" presId="urn:microsoft.com/office/officeart/2005/8/layout/cycle4"/>
    <dgm:cxn modelId="{0569D4FD-CD47-4BFF-B202-D4676478C318}" type="presParOf" srcId="{FB4C9B67-6659-4E89-89F6-ABE007BD4F8A}" destId="{8F7A1CD4-C7FA-4B05-8BDD-10D8D6C2494A}" srcOrd="2" destOrd="0" presId="urn:microsoft.com/office/officeart/2005/8/layout/cycle4"/>
    <dgm:cxn modelId="{60DFDBC3-FEE7-4F5F-8794-C269A90D19EF}" type="presParOf" srcId="{FB4C9B67-6659-4E89-89F6-ABE007BD4F8A}" destId="{F9A8F203-0A98-481B-AE59-870BE44CBDD0}" srcOrd="3" destOrd="0" presId="urn:microsoft.com/office/officeart/2005/8/layout/cycle4"/>
    <dgm:cxn modelId="{92EB1B16-0877-4D64-A609-09B9ADF23CA1}" type="presParOf" srcId="{FB4C9B67-6659-4E89-89F6-ABE007BD4F8A}" destId="{5FC19FD6-78F4-4634-9B16-F0CDF14643ED}" srcOrd="4" destOrd="0" presId="urn:microsoft.com/office/officeart/2005/8/layout/cycle4"/>
    <dgm:cxn modelId="{9E5312EB-3B8B-40C3-8431-E63EE2057ED1}" type="presParOf" srcId="{388E7A9D-AB6F-41F5-8CAC-44C4458DB05B}" destId="{9B87230F-1DE3-4740-885C-D52E49F1AD26}" srcOrd="2" destOrd="0" presId="urn:microsoft.com/office/officeart/2005/8/layout/cycle4"/>
    <dgm:cxn modelId="{328E3537-708E-44F9-B2B4-F881C93E91B0}" type="presParOf" srcId="{388E7A9D-AB6F-41F5-8CAC-44C4458DB05B}" destId="{48CF96BF-4458-496A-B5B4-290ADE5FED3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2B44AE-1A71-4B0B-9521-094DD40DA56C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AD7E3A8-D197-45F0-99FA-96F31B2F8133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Types of Testing</a:t>
          </a:r>
        </a:p>
      </dgm:t>
    </dgm:pt>
    <dgm:pt modelId="{D60B5D93-D001-4A46-9545-648BE79204AB}" type="parTrans" cxnId="{0166DA67-3534-44D2-A04B-1703187CA12E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281E4E-89F1-4BD3-86AB-932FB3420226}" type="sibTrans" cxnId="{0166DA67-3534-44D2-A04B-1703187CA12E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2B0E15-D971-4663-8A0F-643A9CE76941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Manual Testing</a:t>
          </a:r>
        </a:p>
      </dgm:t>
    </dgm:pt>
    <dgm:pt modelId="{1640E4F6-92A7-4F03-B1FC-4AC95BA35464}" type="parTrans" cxnId="{81940BD4-E0D0-4501-AFE2-13653D564C63}">
      <dgm:prSet custT="1"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432276-0A2D-4E7E-A84F-9E9E2BF849B8}" type="sibTrans" cxnId="{81940BD4-E0D0-4501-AFE2-13653D564C63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ED771A-9379-4799-BD7A-7BCC6A9C34AB}">
      <dgm:prSet phldrT="[Text]" custT="1"/>
      <dgm:spPr/>
      <dgm:t>
        <a:bodyPr/>
        <a:lstStyle/>
        <a:p>
          <a:r>
            <a:rPr lang="en-IN" sz="1800">
              <a:latin typeface="Times New Roman" panose="02020603050405020304" pitchFamily="18" charset="0"/>
              <a:cs typeface="Times New Roman" panose="02020603050405020304" pitchFamily="18" charset="0"/>
            </a:rPr>
            <a:t>Automated Testing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A8446F-C83F-479E-AE62-15B4977487F8}" type="parTrans" cxnId="{9C1CD324-FECE-44BA-9F59-47D875FD63B0}">
      <dgm:prSet/>
      <dgm:spPr/>
      <dgm:t>
        <a:bodyPr/>
        <a:lstStyle/>
        <a:p>
          <a:endParaRPr lang="en-IN"/>
        </a:p>
      </dgm:t>
    </dgm:pt>
    <dgm:pt modelId="{70CAB3E0-5EE2-42A9-8AC6-B58DFE940E11}" type="sibTrans" cxnId="{9C1CD324-FECE-44BA-9F59-47D875FD63B0}">
      <dgm:prSet/>
      <dgm:spPr/>
      <dgm:t>
        <a:bodyPr/>
        <a:lstStyle/>
        <a:p>
          <a:endParaRPr lang="en-IN"/>
        </a:p>
      </dgm:t>
    </dgm:pt>
    <dgm:pt modelId="{8DEF81C6-B93E-4D29-8AA1-87286604CE21}" type="pres">
      <dgm:prSet presAssocID="{1B2B44AE-1A71-4B0B-9521-094DD40DA56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598460-9B78-4FAF-AAEF-200FDC4F7724}" type="pres">
      <dgm:prSet presAssocID="{8AD7E3A8-D197-45F0-99FA-96F31B2F8133}" presName="root1" presStyleCnt="0"/>
      <dgm:spPr/>
    </dgm:pt>
    <dgm:pt modelId="{E9D2F552-D8CD-4716-ADD5-D899C9A70E8A}" type="pres">
      <dgm:prSet presAssocID="{8AD7E3A8-D197-45F0-99FA-96F31B2F8133}" presName="LevelOneTextNode" presStyleLbl="node0" presStyleIdx="0" presStyleCnt="1">
        <dgm:presLayoutVars>
          <dgm:chPref val="3"/>
        </dgm:presLayoutVars>
      </dgm:prSet>
      <dgm:spPr/>
    </dgm:pt>
    <dgm:pt modelId="{3501FD6A-5A5C-4B1E-B5D4-C22FADB0DEE7}" type="pres">
      <dgm:prSet presAssocID="{8AD7E3A8-D197-45F0-99FA-96F31B2F8133}" presName="level2hierChild" presStyleCnt="0"/>
      <dgm:spPr/>
    </dgm:pt>
    <dgm:pt modelId="{28CB4CC8-2538-4371-9A20-D9CC9DF0E0B1}" type="pres">
      <dgm:prSet presAssocID="{1640E4F6-92A7-4F03-B1FC-4AC95BA35464}" presName="conn2-1" presStyleLbl="parChTrans1D2" presStyleIdx="0" presStyleCnt="2"/>
      <dgm:spPr/>
    </dgm:pt>
    <dgm:pt modelId="{14F2D12F-EE69-4AC6-9696-33FE12D04AB1}" type="pres">
      <dgm:prSet presAssocID="{1640E4F6-92A7-4F03-B1FC-4AC95BA35464}" presName="connTx" presStyleLbl="parChTrans1D2" presStyleIdx="0" presStyleCnt="2"/>
      <dgm:spPr/>
    </dgm:pt>
    <dgm:pt modelId="{9D120499-D88E-4E13-B02F-8F5B2A347F27}" type="pres">
      <dgm:prSet presAssocID="{672B0E15-D971-4663-8A0F-643A9CE76941}" presName="root2" presStyleCnt="0"/>
      <dgm:spPr/>
    </dgm:pt>
    <dgm:pt modelId="{06176F0E-4C47-4175-A03A-6D33B83D5692}" type="pres">
      <dgm:prSet presAssocID="{672B0E15-D971-4663-8A0F-643A9CE76941}" presName="LevelTwoTextNode" presStyleLbl="node2" presStyleIdx="0" presStyleCnt="2">
        <dgm:presLayoutVars>
          <dgm:chPref val="3"/>
        </dgm:presLayoutVars>
      </dgm:prSet>
      <dgm:spPr/>
    </dgm:pt>
    <dgm:pt modelId="{FF2EB339-EFB1-454E-8524-B0D0C4C12278}" type="pres">
      <dgm:prSet presAssocID="{672B0E15-D971-4663-8A0F-643A9CE76941}" presName="level3hierChild" presStyleCnt="0"/>
      <dgm:spPr/>
    </dgm:pt>
    <dgm:pt modelId="{D5F28B67-ACAE-49AA-9115-BA081EF26E61}" type="pres">
      <dgm:prSet presAssocID="{91A8446F-C83F-479E-AE62-15B4977487F8}" presName="conn2-1" presStyleLbl="parChTrans1D2" presStyleIdx="1" presStyleCnt="2"/>
      <dgm:spPr/>
    </dgm:pt>
    <dgm:pt modelId="{76D3B480-9F6B-46E3-82F6-C6864FC116BA}" type="pres">
      <dgm:prSet presAssocID="{91A8446F-C83F-479E-AE62-15B4977487F8}" presName="connTx" presStyleLbl="parChTrans1D2" presStyleIdx="1" presStyleCnt="2"/>
      <dgm:spPr/>
    </dgm:pt>
    <dgm:pt modelId="{63D40F71-7396-46C3-9308-578B151ABF60}" type="pres">
      <dgm:prSet presAssocID="{75ED771A-9379-4799-BD7A-7BCC6A9C34AB}" presName="root2" presStyleCnt="0"/>
      <dgm:spPr/>
    </dgm:pt>
    <dgm:pt modelId="{1F29C442-004E-478F-8B44-61E8EB395E55}" type="pres">
      <dgm:prSet presAssocID="{75ED771A-9379-4799-BD7A-7BCC6A9C34AB}" presName="LevelTwoTextNode" presStyleLbl="node2" presStyleIdx="1" presStyleCnt="2">
        <dgm:presLayoutVars>
          <dgm:chPref val="3"/>
        </dgm:presLayoutVars>
      </dgm:prSet>
      <dgm:spPr/>
    </dgm:pt>
    <dgm:pt modelId="{880572EE-D3FE-4406-AD85-DE9DF382E325}" type="pres">
      <dgm:prSet presAssocID="{75ED771A-9379-4799-BD7A-7BCC6A9C34AB}" presName="level3hierChild" presStyleCnt="0"/>
      <dgm:spPr/>
    </dgm:pt>
  </dgm:ptLst>
  <dgm:cxnLst>
    <dgm:cxn modelId="{1F1C7703-E659-4D9C-B137-F16FF3E97964}" type="presOf" srcId="{91A8446F-C83F-479E-AE62-15B4977487F8}" destId="{76D3B480-9F6B-46E3-82F6-C6864FC116BA}" srcOrd="1" destOrd="0" presId="urn:microsoft.com/office/officeart/2005/8/layout/hierarchy2"/>
    <dgm:cxn modelId="{9C1CD324-FECE-44BA-9F59-47D875FD63B0}" srcId="{8AD7E3A8-D197-45F0-99FA-96F31B2F8133}" destId="{75ED771A-9379-4799-BD7A-7BCC6A9C34AB}" srcOrd="1" destOrd="0" parTransId="{91A8446F-C83F-479E-AE62-15B4977487F8}" sibTransId="{70CAB3E0-5EE2-42A9-8AC6-B58DFE940E11}"/>
    <dgm:cxn modelId="{0166DA67-3534-44D2-A04B-1703187CA12E}" srcId="{1B2B44AE-1A71-4B0B-9521-094DD40DA56C}" destId="{8AD7E3A8-D197-45F0-99FA-96F31B2F8133}" srcOrd="0" destOrd="0" parTransId="{D60B5D93-D001-4A46-9545-648BE79204AB}" sibTransId="{34281E4E-89F1-4BD3-86AB-932FB3420226}"/>
    <dgm:cxn modelId="{2C4D2D6C-350D-4826-8B3A-3E42352018B4}" type="presOf" srcId="{1640E4F6-92A7-4F03-B1FC-4AC95BA35464}" destId="{14F2D12F-EE69-4AC6-9696-33FE12D04AB1}" srcOrd="1" destOrd="0" presId="urn:microsoft.com/office/officeart/2005/8/layout/hierarchy2"/>
    <dgm:cxn modelId="{34BE8F72-4B68-48AD-9165-9743C3A6CCCD}" type="presOf" srcId="{1640E4F6-92A7-4F03-B1FC-4AC95BA35464}" destId="{28CB4CC8-2538-4371-9A20-D9CC9DF0E0B1}" srcOrd="0" destOrd="0" presId="urn:microsoft.com/office/officeart/2005/8/layout/hierarchy2"/>
    <dgm:cxn modelId="{0D640287-E21C-4E65-B081-4C17B91E4A96}" type="presOf" srcId="{1B2B44AE-1A71-4B0B-9521-094DD40DA56C}" destId="{8DEF81C6-B93E-4D29-8AA1-87286604CE21}" srcOrd="0" destOrd="0" presId="urn:microsoft.com/office/officeart/2005/8/layout/hierarchy2"/>
    <dgm:cxn modelId="{FCCD4D9C-E71A-4493-9B5F-6CBE46BB94F4}" type="presOf" srcId="{91A8446F-C83F-479E-AE62-15B4977487F8}" destId="{D5F28B67-ACAE-49AA-9115-BA081EF26E61}" srcOrd="0" destOrd="0" presId="urn:microsoft.com/office/officeart/2005/8/layout/hierarchy2"/>
    <dgm:cxn modelId="{6266F0BD-4491-4CE8-96FA-57B53FC39E58}" type="presOf" srcId="{8AD7E3A8-D197-45F0-99FA-96F31B2F8133}" destId="{E9D2F552-D8CD-4716-ADD5-D899C9A70E8A}" srcOrd="0" destOrd="0" presId="urn:microsoft.com/office/officeart/2005/8/layout/hierarchy2"/>
    <dgm:cxn modelId="{79C4A9CF-3602-4893-8D88-EDCDA67E7BB1}" type="presOf" srcId="{672B0E15-D971-4663-8A0F-643A9CE76941}" destId="{06176F0E-4C47-4175-A03A-6D33B83D5692}" srcOrd="0" destOrd="0" presId="urn:microsoft.com/office/officeart/2005/8/layout/hierarchy2"/>
    <dgm:cxn modelId="{81940BD4-E0D0-4501-AFE2-13653D564C63}" srcId="{8AD7E3A8-D197-45F0-99FA-96F31B2F8133}" destId="{672B0E15-D971-4663-8A0F-643A9CE76941}" srcOrd="0" destOrd="0" parTransId="{1640E4F6-92A7-4F03-B1FC-4AC95BA35464}" sibTransId="{BD432276-0A2D-4E7E-A84F-9E9E2BF849B8}"/>
    <dgm:cxn modelId="{A04BB1F8-8903-4278-8776-78A5FAD1083C}" type="presOf" srcId="{75ED771A-9379-4799-BD7A-7BCC6A9C34AB}" destId="{1F29C442-004E-478F-8B44-61E8EB395E55}" srcOrd="0" destOrd="0" presId="urn:microsoft.com/office/officeart/2005/8/layout/hierarchy2"/>
    <dgm:cxn modelId="{98EAEDA3-B5A9-4B3A-8DB9-0E1943FBEE87}" type="presParOf" srcId="{8DEF81C6-B93E-4D29-8AA1-87286604CE21}" destId="{20598460-9B78-4FAF-AAEF-200FDC4F7724}" srcOrd="0" destOrd="0" presId="urn:microsoft.com/office/officeart/2005/8/layout/hierarchy2"/>
    <dgm:cxn modelId="{7CB2CAFF-3B03-46E2-A9BB-EEE3A3550A5D}" type="presParOf" srcId="{20598460-9B78-4FAF-AAEF-200FDC4F7724}" destId="{E9D2F552-D8CD-4716-ADD5-D899C9A70E8A}" srcOrd="0" destOrd="0" presId="urn:microsoft.com/office/officeart/2005/8/layout/hierarchy2"/>
    <dgm:cxn modelId="{48E6E5A8-084A-4F48-9999-524484B5DC86}" type="presParOf" srcId="{20598460-9B78-4FAF-AAEF-200FDC4F7724}" destId="{3501FD6A-5A5C-4B1E-B5D4-C22FADB0DEE7}" srcOrd="1" destOrd="0" presId="urn:microsoft.com/office/officeart/2005/8/layout/hierarchy2"/>
    <dgm:cxn modelId="{1AD349D2-2EDA-46FC-A4D6-68981E519C9B}" type="presParOf" srcId="{3501FD6A-5A5C-4B1E-B5D4-C22FADB0DEE7}" destId="{28CB4CC8-2538-4371-9A20-D9CC9DF0E0B1}" srcOrd="0" destOrd="0" presId="urn:microsoft.com/office/officeart/2005/8/layout/hierarchy2"/>
    <dgm:cxn modelId="{E3370233-6CE3-4E51-9B26-98002EB7A64F}" type="presParOf" srcId="{28CB4CC8-2538-4371-9A20-D9CC9DF0E0B1}" destId="{14F2D12F-EE69-4AC6-9696-33FE12D04AB1}" srcOrd="0" destOrd="0" presId="urn:microsoft.com/office/officeart/2005/8/layout/hierarchy2"/>
    <dgm:cxn modelId="{2A7075A3-FCF6-4884-ABD8-362163F8581E}" type="presParOf" srcId="{3501FD6A-5A5C-4B1E-B5D4-C22FADB0DEE7}" destId="{9D120499-D88E-4E13-B02F-8F5B2A347F27}" srcOrd="1" destOrd="0" presId="urn:microsoft.com/office/officeart/2005/8/layout/hierarchy2"/>
    <dgm:cxn modelId="{67C8032A-FA30-4CC4-B1FD-931D981425F9}" type="presParOf" srcId="{9D120499-D88E-4E13-B02F-8F5B2A347F27}" destId="{06176F0E-4C47-4175-A03A-6D33B83D5692}" srcOrd="0" destOrd="0" presId="urn:microsoft.com/office/officeart/2005/8/layout/hierarchy2"/>
    <dgm:cxn modelId="{13A07027-939D-4CCC-BB6C-3744C1B2D6AB}" type="presParOf" srcId="{9D120499-D88E-4E13-B02F-8F5B2A347F27}" destId="{FF2EB339-EFB1-454E-8524-B0D0C4C12278}" srcOrd="1" destOrd="0" presId="urn:microsoft.com/office/officeart/2005/8/layout/hierarchy2"/>
    <dgm:cxn modelId="{C5AD3690-960D-4DA5-8668-A908DFEC45A1}" type="presParOf" srcId="{3501FD6A-5A5C-4B1E-B5D4-C22FADB0DEE7}" destId="{D5F28B67-ACAE-49AA-9115-BA081EF26E61}" srcOrd="2" destOrd="0" presId="urn:microsoft.com/office/officeart/2005/8/layout/hierarchy2"/>
    <dgm:cxn modelId="{11E09700-2263-4472-B500-EC87CE0041C8}" type="presParOf" srcId="{D5F28B67-ACAE-49AA-9115-BA081EF26E61}" destId="{76D3B480-9F6B-46E3-82F6-C6864FC116BA}" srcOrd="0" destOrd="0" presId="urn:microsoft.com/office/officeart/2005/8/layout/hierarchy2"/>
    <dgm:cxn modelId="{DDA30F0B-0721-4A8B-9706-29F3F747EC17}" type="presParOf" srcId="{3501FD6A-5A5C-4B1E-B5D4-C22FADB0DEE7}" destId="{63D40F71-7396-46C3-9308-578B151ABF60}" srcOrd="3" destOrd="0" presId="urn:microsoft.com/office/officeart/2005/8/layout/hierarchy2"/>
    <dgm:cxn modelId="{FE22D4B2-1418-4BDF-8B29-BC10EFC5857A}" type="presParOf" srcId="{63D40F71-7396-46C3-9308-578B151ABF60}" destId="{1F29C442-004E-478F-8B44-61E8EB395E55}" srcOrd="0" destOrd="0" presId="urn:microsoft.com/office/officeart/2005/8/layout/hierarchy2"/>
    <dgm:cxn modelId="{7AB370E8-8B3D-464E-A366-7C77110AC05A}" type="presParOf" srcId="{63D40F71-7396-46C3-9308-578B151ABF60}" destId="{880572EE-D3FE-4406-AD85-DE9DF382E32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4E82048-2F84-4168-9F8A-3C4950DA42E4}" type="doc">
      <dgm:prSet loTypeId="urn:microsoft.com/office/officeart/2005/8/layout/vList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FA672833-86B4-46A7-821F-E06705708E79}">
      <dgm:prSet phldrT="[Text]" custT="1"/>
      <dgm:spPr/>
      <dgm:t>
        <a:bodyPr/>
        <a:lstStyle/>
        <a:p>
          <a:r>
            <a:rPr lang="en-IN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Visual Inspection</a:t>
          </a:r>
        </a:p>
      </dgm:t>
    </dgm:pt>
    <dgm:pt modelId="{8E3D6B42-7078-4CEA-99B6-D11EA0C70729}" type="parTrans" cxnId="{76A8ECC2-B3F5-4236-B8D1-A7B49205DB4D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6293D8-B38B-40DF-9049-1CDF9F837F3A}" type="sibTrans" cxnId="{76A8ECC2-B3F5-4236-B8D1-A7B49205DB4D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E4C035-0EA7-48BD-A1B0-DF2CC1CD1AFD}">
      <dgm:prSet phldrT="[Text]"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Testers go through the program or app, checking all the buttons, screens, and features to see if they look right and work as expected. 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CF6403-79C7-4DBC-8966-3776A2E0C266}" type="parTrans" cxnId="{D9999364-BB6D-440D-86FA-30AB5721F910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FAF891-4585-4084-8B03-2C3B5EEA8982}" type="sibTrans" cxnId="{D9999364-BB6D-440D-86FA-30AB5721F910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3A95F3-A420-4542-9396-1C6853348A88}">
      <dgm:prSet phldrT="[Text]" custT="1"/>
      <dgm:spPr/>
      <dgm:t>
        <a:bodyPr/>
        <a:lstStyle/>
        <a:p>
          <a:r>
            <a:rPr lang="en-IN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Functional Testing 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8D2EDA-D963-4E64-9A20-A529718E720C}" type="parTrans" cxnId="{5E4CE030-C890-4DBF-9D3E-EE7414B581EC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AB7377-BB4F-4A14-B9CE-7351DE31B8FC}" type="sibTrans" cxnId="{5E4CE030-C890-4DBF-9D3E-EE7414B581EC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2C5106-6358-4739-A94C-0A52408F8EAA}">
      <dgm:prSet phldrT="[Text]"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Testers click around, enter data, and use the program to see if it behaves as it's supposed to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7C2B44-EB45-4D0B-94F3-8A02E3C64999}" type="parTrans" cxnId="{24AD69C6-32D3-44A7-A660-ADDB5B65A28B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FF5BFF-FCCA-4383-A97D-8415CE66CF4A}" type="sibTrans" cxnId="{24AD69C6-32D3-44A7-A660-ADDB5B65A28B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1B206D-13FB-4586-879C-B23AF26C61E8}">
      <dgm:prSet phldrT="[Text]" custT="1"/>
      <dgm:spPr/>
      <dgm:t>
        <a:bodyPr/>
        <a:lstStyle/>
        <a:p>
          <a:r>
            <a:rPr lang="en-IN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Safety Testing 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780D83-8045-4AB7-ACEE-0A3899AB244D}" type="parTrans" cxnId="{20F8DEBD-15BA-4A35-854E-3327F7DB484C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62DC67-A11F-496A-94E2-BB1E81FAA086}" type="sibTrans" cxnId="{20F8DEBD-15BA-4A35-854E-3327F7DB484C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695BE3-81BA-4713-A403-B1ACB9E14077}">
      <dgm:prSet phldrT="[Text]"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Testers check if the program is safe from bad people trying to break into it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E1310F-587F-432F-9C81-771AC84E8FD6}" type="parTrans" cxnId="{E2735FE1-6D2E-4660-A1E8-6F982FA98BAC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0B82AC-C9A6-4B2A-B38F-ED54034F8D80}" type="sibTrans" cxnId="{E2735FE1-6D2E-4660-A1E8-6F982FA98BAC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3429A6-E2BF-4239-BDFE-067645242550}">
      <dgm:prSet phldrT="[Text]" custT="1"/>
      <dgm:spPr/>
      <dgm:t>
        <a:bodyPr/>
        <a:lstStyle/>
        <a:p>
          <a:r>
            <a:rPr lang="en-IN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Performance Testing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E10589-F6BE-4834-B59C-51B15E68D60D}" type="parTrans" cxnId="{12B81BE2-881C-4777-A9BD-4AAFAA750183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A67EF9-ED36-4F00-9961-E684DEF29FCD}" type="sibTrans" cxnId="{12B81BE2-881C-4777-A9BD-4AAFAA750183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1396C1-F3AB-423E-9881-30FDDA0F9F5F}">
      <dgm:prSet phldrT="[Text]" custT="1"/>
      <dgm:spPr/>
      <dgm:t>
        <a:bodyPr/>
        <a:lstStyle/>
        <a:p>
          <a:r>
            <a:rPr lang="en-US" sz="1800" b="0" i="0">
              <a:latin typeface="Times New Roman" panose="02020603050405020304" pitchFamily="18" charset="0"/>
              <a:cs typeface="Times New Roman" panose="02020603050405020304" pitchFamily="18" charset="0"/>
            </a:rPr>
            <a:t>Testers check if the program can handle lots of users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093B73-23D3-498D-83D4-4C4C66BEF20A}" type="parTrans" cxnId="{E3FD9D77-5C09-4C0A-B9EF-38AA9CC9770F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5FEC78-B664-4A7D-B7A5-4299223927FC}" type="sibTrans" cxnId="{E3FD9D77-5C09-4C0A-B9EF-38AA9CC9770F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8206D6-F2CD-4B20-BC37-4C9CE3BC7351}">
      <dgm:prSet phldrT="[Text]" custT="1"/>
      <dgm:spPr/>
      <dgm:t>
        <a:bodyPr/>
        <a:lstStyle/>
        <a:p>
          <a:r>
            <a:rPr lang="en-IN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Regression Testing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9D28DF-BA1B-4650-9B6E-4D2C29799200}" type="parTrans" cxnId="{C89DAE17-C034-4F8B-9964-D513289DCFF8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D03794-4CCF-4CA4-950A-B12852DB0086}" type="sibTrans" cxnId="{C89DAE17-C034-4F8B-9964-D513289DCFF8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8BF8BA-33A8-4449-8F08-E1F20B2ECFD4}">
      <dgm:prSet phldrT="[Text]"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very time the program gets updated, testers make sure the new changes didn't "break" anything that used to work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D19B40-6209-41D4-B5E8-5E6C458EE3EF}" type="parTrans" cxnId="{3605E1B8-CD72-4CF2-9346-02B73524E014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8235C9-E579-47EA-85DC-2ED344A24CF4}" type="sibTrans" cxnId="{3605E1B8-CD72-4CF2-9346-02B73524E014}">
      <dgm:prSet/>
      <dgm:spPr/>
      <dgm:t>
        <a:bodyPr/>
        <a:lstStyle/>
        <a:p>
          <a:endParaRPr lang="en-IN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95931E-AF3C-4B0D-973B-ED00A19833AB}" type="pres">
      <dgm:prSet presAssocID="{24E82048-2F84-4168-9F8A-3C4950DA42E4}" presName="linear" presStyleCnt="0">
        <dgm:presLayoutVars>
          <dgm:dir/>
          <dgm:resizeHandles val="exact"/>
        </dgm:presLayoutVars>
      </dgm:prSet>
      <dgm:spPr/>
    </dgm:pt>
    <dgm:pt modelId="{D6CE663E-F6E4-4AEE-A418-B76A97E00EA8}" type="pres">
      <dgm:prSet presAssocID="{FA672833-86B4-46A7-821F-E06705708E79}" presName="comp" presStyleCnt="0"/>
      <dgm:spPr/>
    </dgm:pt>
    <dgm:pt modelId="{CB38212A-A4EA-45C2-9FA9-CA8C26F843CE}" type="pres">
      <dgm:prSet presAssocID="{FA672833-86B4-46A7-821F-E06705708E79}" presName="box" presStyleLbl="node1" presStyleIdx="0" presStyleCnt="5"/>
      <dgm:spPr/>
    </dgm:pt>
    <dgm:pt modelId="{D79F9E53-6687-437C-8548-034A9F65AE79}" type="pres">
      <dgm:prSet presAssocID="{FA672833-86B4-46A7-821F-E06705708E79}" presName="img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extLst>
        <a:ext uri="{E40237B7-FDA0-4F09-8148-C483321AD2D9}">
          <dgm14:cNvPr xmlns:dgm14="http://schemas.microsoft.com/office/drawing/2010/diagram" id="0" name="" descr="Male engineer with flashlight inspecting steel cylinder"/>
        </a:ext>
      </dgm:extLst>
    </dgm:pt>
    <dgm:pt modelId="{6336F4D5-A0AF-47ED-8AF8-5B980D9C4CF7}" type="pres">
      <dgm:prSet presAssocID="{FA672833-86B4-46A7-821F-E06705708E79}" presName="text" presStyleLbl="node1" presStyleIdx="0" presStyleCnt="5">
        <dgm:presLayoutVars>
          <dgm:bulletEnabled val="1"/>
        </dgm:presLayoutVars>
      </dgm:prSet>
      <dgm:spPr/>
    </dgm:pt>
    <dgm:pt modelId="{C06E0CE6-CA99-4FD6-8ADD-0CAFC304BCC6}" type="pres">
      <dgm:prSet presAssocID="{2A6293D8-B38B-40DF-9049-1CDF9F837F3A}" presName="spacer" presStyleCnt="0"/>
      <dgm:spPr/>
    </dgm:pt>
    <dgm:pt modelId="{CE480306-58F2-496D-A401-ACC294611E1A}" type="pres">
      <dgm:prSet presAssocID="{233A95F3-A420-4542-9396-1C6853348A88}" presName="comp" presStyleCnt="0"/>
      <dgm:spPr/>
    </dgm:pt>
    <dgm:pt modelId="{A7CC0248-36F6-4C21-827C-253ABC11D970}" type="pres">
      <dgm:prSet presAssocID="{233A95F3-A420-4542-9396-1C6853348A88}" presName="box" presStyleLbl="node1" presStyleIdx="1" presStyleCnt="5"/>
      <dgm:spPr/>
    </dgm:pt>
    <dgm:pt modelId="{E641B157-D2A6-4E68-8A5A-01AF34693AAE}" type="pres">
      <dgm:prSet presAssocID="{233A95F3-A420-4542-9396-1C6853348A88}" presName="img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</dgm:spPr>
      <dgm:extLst>
        <a:ext uri="{E40237B7-FDA0-4F09-8148-C483321AD2D9}">
          <dgm14:cNvPr xmlns:dgm14="http://schemas.microsoft.com/office/drawing/2010/diagram" id="0" name="" descr="Golfer's gloved hand teeing up"/>
        </a:ext>
      </dgm:extLst>
    </dgm:pt>
    <dgm:pt modelId="{7B19CAA1-6306-4662-83C1-0FD9201D33C9}" type="pres">
      <dgm:prSet presAssocID="{233A95F3-A420-4542-9396-1C6853348A88}" presName="text" presStyleLbl="node1" presStyleIdx="1" presStyleCnt="5">
        <dgm:presLayoutVars>
          <dgm:bulletEnabled val="1"/>
        </dgm:presLayoutVars>
      </dgm:prSet>
      <dgm:spPr/>
    </dgm:pt>
    <dgm:pt modelId="{F3E5A6DA-1EE7-4761-B0F3-B6CC70304469}" type="pres">
      <dgm:prSet presAssocID="{8BAB7377-BB4F-4A14-B9CE-7351DE31B8FC}" presName="spacer" presStyleCnt="0"/>
      <dgm:spPr/>
    </dgm:pt>
    <dgm:pt modelId="{160A9076-97EC-45BA-978A-99BBB8A61F8A}" type="pres">
      <dgm:prSet presAssocID="{681B206D-13FB-4586-879C-B23AF26C61E8}" presName="comp" presStyleCnt="0"/>
      <dgm:spPr/>
    </dgm:pt>
    <dgm:pt modelId="{75DE4335-6351-467F-AE66-EDC682A2810E}" type="pres">
      <dgm:prSet presAssocID="{681B206D-13FB-4586-879C-B23AF26C61E8}" presName="box" presStyleLbl="node1" presStyleIdx="2" presStyleCnt="5"/>
      <dgm:spPr/>
    </dgm:pt>
    <dgm:pt modelId="{909E5287-8AA6-470D-BA0A-2EF7B45D91DC}" type="pres">
      <dgm:prSet presAssocID="{681B206D-13FB-4586-879C-B23AF26C61E8}" presName="img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  <dgm:extLst>
        <a:ext uri="{E40237B7-FDA0-4F09-8148-C483321AD2D9}">
          <dgm14:cNvPr xmlns:dgm14="http://schemas.microsoft.com/office/drawing/2010/diagram" id="0" name="" descr="City lights focused in magnifying glass"/>
        </a:ext>
      </dgm:extLst>
    </dgm:pt>
    <dgm:pt modelId="{C521E9A4-76F9-44AD-85A9-3638423570D9}" type="pres">
      <dgm:prSet presAssocID="{681B206D-13FB-4586-879C-B23AF26C61E8}" presName="text" presStyleLbl="node1" presStyleIdx="2" presStyleCnt="5">
        <dgm:presLayoutVars>
          <dgm:bulletEnabled val="1"/>
        </dgm:presLayoutVars>
      </dgm:prSet>
      <dgm:spPr/>
    </dgm:pt>
    <dgm:pt modelId="{4762E7A6-7CA4-44ED-8171-57BB52C10C2B}" type="pres">
      <dgm:prSet presAssocID="{8762DC67-A11F-496A-94E2-BB1E81FAA086}" presName="spacer" presStyleCnt="0"/>
      <dgm:spPr/>
    </dgm:pt>
    <dgm:pt modelId="{C91DA857-7C84-4477-9C43-7696F97E4CC5}" type="pres">
      <dgm:prSet presAssocID="{B43429A6-E2BF-4239-BDFE-067645242550}" presName="comp" presStyleCnt="0"/>
      <dgm:spPr/>
    </dgm:pt>
    <dgm:pt modelId="{47205179-F393-451C-A155-99BFB0917C91}" type="pres">
      <dgm:prSet presAssocID="{B43429A6-E2BF-4239-BDFE-067645242550}" presName="box" presStyleLbl="node1" presStyleIdx="3" presStyleCnt="5"/>
      <dgm:spPr/>
    </dgm:pt>
    <dgm:pt modelId="{43C98071-B96B-4356-94AB-9E298ECF0A94}" type="pres">
      <dgm:prSet presAssocID="{B43429A6-E2BF-4239-BDFE-067645242550}" presName="img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  <dgm:extLst>
        <a:ext uri="{E40237B7-FDA0-4F09-8148-C483321AD2D9}">
          <dgm14:cNvPr xmlns:dgm14="http://schemas.microsoft.com/office/drawing/2010/diagram" id="0" name="" descr="Scientist viewing DNA test results on a computer screen in the laboratory"/>
        </a:ext>
      </dgm:extLst>
    </dgm:pt>
    <dgm:pt modelId="{F1633D94-9476-4284-AAF9-2719F9B2AD9F}" type="pres">
      <dgm:prSet presAssocID="{B43429A6-E2BF-4239-BDFE-067645242550}" presName="text" presStyleLbl="node1" presStyleIdx="3" presStyleCnt="5">
        <dgm:presLayoutVars>
          <dgm:bulletEnabled val="1"/>
        </dgm:presLayoutVars>
      </dgm:prSet>
      <dgm:spPr/>
    </dgm:pt>
    <dgm:pt modelId="{70A8A450-A4E8-4324-B6D1-097FAD0D8E1D}" type="pres">
      <dgm:prSet presAssocID="{57A67EF9-ED36-4F00-9961-E684DEF29FCD}" presName="spacer" presStyleCnt="0"/>
      <dgm:spPr/>
    </dgm:pt>
    <dgm:pt modelId="{C76E4981-097C-42DF-BED3-653E98B0B57B}" type="pres">
      <dgm:prSet presAssocID="{B48206D6-F2CD-4B20-BC37-4C9CE3BC7351}" presName="comp" presStyleCnt="0"/>
      <dgm:spPr/>
    </dgm:pt>
    <dgm:pt modelId="{E1FB14F2-8E4E-468D-BC8C-CF7B4396EC90}" type="pres">
      <dgm:prSet presAssocID="{B48206D6-F2CD-4B20-BC37-4C9CE3BC7351}" presName="box" presStyleLbl="node1" presStyleIdx="4" presStyleCnt="5"/>
      <dgm:spPr/>
    </dgm:pt>
    <dgm:pt modelId="{52EEC226-922B-4EAE-977E-748B65C5BAC1}" type="pres">
      <dgm:prSet presAssocID="{B48206D6-F2CD-4B20-BC37-4C9CE3BC7351}" presName="img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extLst>
        <a:ext uri="{E40237B7-FDA0-4F09-8148-C483321AD2D9}">
          <dgm14:cNvPr xmlns:dgm14="http://schemas.microsoft.com/office/drawing/2010/diagram" id="0" name="" descr="Industrial worker welding"/>
        </a:ext>
      </dgm:extLst>
    </dgm:pt>
    <dgm:pt modelId="{A507AA76-0104-4984-A72B-55DDB38CB9A5}" type="pres">
      <dgm:prSet presAssocID="{B48206D6-F2CD-4B20-BC37-4C9CE3BC7351}" presName="text" presStyleLbl="node1" presStyleIdx="4" presStyleCnt="5">
        <dgm:presLayoutVars>
          <dgm:bulletEnabled val="1"/>
        </dgm:presLayoutVars>
      </dgm:prSet>
      <dgm:spPr/>
    </dgm:pt>
  </dgm:ptLst>
  <dgm:cxnLst>
    <dgm:cxn modelId="{28B59911-FEB3-4712-B5B4-208DA0973164}" type="presOf" srcId="{24E82048-2F84-4168-9F8A-3C4950DA42E4}" destId="{E395931E-AF3C-4B0D-973B-ED00A19833AB}" srcOrd="0" destOrd="0" presId="urn:microsoft.com/office/officeart/2005/8/layout/vList4"/>
    <dgm:cxn modelId="{C89DAE17-C034-4F8B-9964-D513289DCFF8}" srcId="{24E82048-2F84-4168-9F8A-3C4950DA42E4}" destId="{B48206D6-F2CD-4B20-BC37-4C9CE3BC7351}" srcOrd="4" destOrd="0" parTransId="{2E9D28DF-BA1B-4650-9B6E-4D2C29799200}" sibTransId="{04D03794-4CCF-4CA4-950A-B12852DB0086}"/>
    <dgm:cxn modelId="{6B04B01F-7CA6-4709-9436-30FD480DFC46}" type="presOf" srcId="{B48BF8BA-33A8-4449-8F08-E1F20B2ECFD4}" destId="{E1FB14F2-8E4E-468D-BC8C-CF7B4396EC90}" srcOrd="0" destOrd="1" presId="urn:microsoft.com/office/officeart/2005/8/layout/vList4"/>
    <dgm:cxn modelId="{3A35002C-BB95-4D57-8119-5106CCD8D54A}" type="presOf" srcId="{681B206D-13FB-4586-879C-B23AF26C61E8}" destId="{75DE4335-6351-467F-AE66-EDC682A2810E}" srcOrd="0" destOrd="0" presId="urn:microsoft.com/office/officeart/2005/8/layout/vList4"/>
    <dgm:cxn modelId="{5E4CE030-C890-4DBF-9D3E-EE7414B581EC}" srcId="{24E82048-2F84-4168-9F8A-3C4950DA42E4}" destId="{233A95F3-A420-4542-9396-1C6853348A88}" srcOrd="1" destOrd="0" parTransId="{878D2EDA-D963-4E64-9A20-A529718E720C}" sibTransId="{8BAB7377-BB4F-4A14-B9CE-7351DE31B8FC}"/>
    <dgm:cxn modelId="{09DEAC3D-BA83-467E-91D1-945A2B60093B}" type="presOf" srcId="{F02C5106-6358-4739-A94C-0A52408F8EAA}" destId="{A7CC0248-36F6-4C21-827C-253ABC11D970}" srcOrd="0" destOrd="1" presId="urn:microsoft.com/office/officeart/2005/8/layout/vList4"/>
    <dgm:cxn modelId="{8670C45D-8944-4B2D-A127-34B516CE2721}" type="presOf" srcId="{681B206D-13FB-4586-879C-B23AF26C61E8}" destId="{C521E9A4-76F9-44AD-85A9-3638423570D9}" srcOrd="1" destOrd="0" presId="urn:microsoft.com/office/officeart/2005/8/layout/vList4"/>
    <dgm:cxn modelId="{342A435E-651F-44CE-B9D4-3006931E7136}" type="presOf" srcId="{B43429A6-E2BF-4239-BDFE-067645242550}" destId="{F1633D94-9476-4284-AAF9-2719F9B2AD9F}" srcOrd="1" destOrd="0" presId="urn:microsoft.com/office/officeart/2005/8/layout/vList4"/>
    <dgm:cxn modelId="{69AE0D5F-8719-4BC2-95A8-AB4DFB85C75E}" type="presOf" srcId="{291396C1-F3AB-423E-9881-30FDDA0F9F5F}" destId="{47205179-F393-451C-A155-99BFB0917C91}" srcOrd="0" destOrd="1" presId="urn:microsoft.com/office/officeart/2005/8/layout/vList4"/>
    <dgm:cxn modelId="{D9999364-BB6D-440D-86FA-30AB5721F910}" srcId="{FA672833-86B4-46A7-821F-E06705708E79}" destId="{62E4C035-0EA7-48BD-A1B0-DF2CC1CD1AFD}" srcOrd="0" destOrd="0" parTransId="{C1CF6403-79C7-4DBC-8966-3776A2E0C266}" sibTransId="{C2FAF891-4585-4084-8B03-2C3B5EEA8982}"/>
    <dgm:cxn modelId="{B6AA3F45-023D-43E0-86E4-70807104070F}" type="presOf" srcId="{F02C5106-6358-4739-A94C-0A52408F8EAA}" destId="{7B19CAA1-6306-4662-83C1-0FD9201D33C9}" srcOrd="1" destOrd="1" presId="urn:microsoft.com/office/officeart/2005/8/layout/vList4"/>
    <dgm:cxn modelId="{FDD4B668-1532-4201-9CAB-ED00E78E9023}" type="presOf" srcId="{B48206D6-F2CD-4B20-BC37-4C9CE3BC7351}" destId="{A507AA76-0104-4984-A72B-55DDB38CB9A5}" srcOrd="1" destOrd="0" presId="urn:microsoft.com/office/officeart/2005/8/layout/vList4"/>
    <dgm:cxn modelId="{9147EF55-53EC-4318-9AB4-5B35804AAAF8}" type="presOf" srcId="{B43429A6-E2BF-4239-BDFE-067645242550}" destId="{47205179-F393-451C-A155-99BFB0917C91}" srcOrd="0" destOrd="0" presId="urn:microsoft.com/office/officeart/2005/8/layout/vList4"/>
    <dgm:cxn modelId="{E3FD9D77-5C09-4C0A-B9EF-38AA9CC9770F}" srcId="{B43429A6-E2BF-4239-BDFE-067645242550}" destId="{291396C1-F3AB-423E-9881-30FDDA0F9F5F}" srcOrd="0" destOrd="0" parTransId="{E6093B73-23D3-498D-83D4-4C4C66BEF20A}" sibTransId="{4F5FEC78-B664-4A7D-B7A5-4299223927FC}"/>
    <dgm:cxn modelId="{8A8D397B-1955-40A7-BFC4-F091057E9EA8}" type="presOf" srcId="{FA672833-86B4-46A7-821F-E06705708E79}" destId="{CB38212A-A4EA-45C2-9FA9-CA8C26F843CE}" srcOrd="0" destOrd="0" presId="urn:microsoft.com/office/officeart/2005/8/layout/vList4"/>
    <dgm:cxn modelId="{B1DA0B8F-58CA-4A4E-86C3-7EE75E25F745}" type="presOf" srcId="{233A95F3-A420-4542-9396-1C6853348A88}" destId="{A7CC0248-36F6-4C21-827C-253ABC11D970}" srcOrd="0" destOrd="0" presId="urn:microsoft.com/office/officeart/2005/8/layout/vList4"/>
    <dgm:cxn modelId="{1354DEA2-BFA0-490B-ACE9-2892E268DC94}" type="presOf" srcId="{233A95F3-A420-4542-9396-1C6853348A88}" destId="{7B19CAA1-6306-4662-83C1-0FD9201D33C9}" srcOrd="1" destOrd="0" presId="urn:microsoft.com/office/officeart/2005/8/layout/vList4"/>
    <dgm:cxn modelId="{AFEB50A9-9F96-48A1-BA0D-B508AEBB8504}" type="presOf" srcId="{B48BF8BA-33A8-4449-8F08-E1F20B2ECFD4}" destId="{A507AA76-0104-4984-A72B-55DDB38CB9A5}" srcOrd="1" destOrd="1" presId="urn:microsoft.com/office/officeart/2005/8/layout/vList4"/>
    <dgm:cxn modelId="{3605E1B8-CD72-4CF2-9346-02B73524E014}" srcId="{B48206D6-F2CD-4B20-BC37-4C9CE3BC7351}" destId="{B48BF8BA-33A8-4449-8F08-E1F20B2ECFD4}" srcOrd="0" destOrd="0" parTransId="{73D19B40-6209-41D4-B5E8-5E6C458EE3EF}" sibTransId="{A58235C9-E579-47EA-85DC-2ED344A24CF4}"/>
    <dgm:cxn modelId="{C481A1BD-9FE1-4405-A2A3-64BB0D21319B}" type="presOf" srcId="{291396C1-F3AB-423E-9881-30FDDA0F9F5F}" destId="{F1633D94-9476-4284-AAF9-2719F9B2AD9F}" srcOrd="1" destOrd="1" presId="urn:microsoft.com/office/officeart/2005/8/layout/vList4"/>
    <dgm:cxn modelId="{20F8DEBD-15BA-4A35-854E-3327F7DB484C}" srcId="{24E82048-2F84-4168-9F8A-3C4950DA42E4}" destId="{681B206D-13FB-4586-879C-B23AF26C61E8}" srcOrd="2" destOrd="0" parTransId="{C8780D83-8045-4AB7-ACEE-0A3899AB244D}" sibTransId="{8762DC67-A11F-496A-94E2-BB1E81FAA086}"/>
    <dgm:cxn modelId="{76A8ECC2-B3F5-4236-B8D1-A7B49205DB4D}" srcId="{24E82048-2F84-4168-9F8A-3C4950DA42E4}" destId="{FA672833-86B4-46A7-821F-E06705708E79}" srcOrd="0" destOrd="0" parTransId="{8E3D6B42-7078-4CEA-99B6-D11EA0C70729}" sibTransId="{2A6293D8-B38B-40DF-9049-1CDF9F837F3A}"/>
    <dgm:cxn modelId="{24AD69C6-32D3-44A7-A660-ADDB5B65A28B}" srcId="{233A95F3-A420-4542-9396-1C6853348A88}" destId="{F02C5106-6358-4739-A94C-0A52408F8EAA}" srcOrd="0" destOrd="0" parTransId="{497C2B44-EB45-4D0B-94F3-8A02E3C64999}" sibTransId="{BCFF5BFF-FCCA-4383-A97D-8415CE66CF4A}"/>
    <dgm:cxn modelId="{EF533CCC-95B3-4845-8082-516864DD62A4}" type="presOf" srcId="{62E4C035-0EA7-48BD-A1B0-DF2CC1CD1AFD}" destId="{CB38212A-A4EA-45C2-9FA9-CA8C26F843CE}" srcOrd="0" destOrd="1" presId="urn:microsoft.com/office/officeart/2005/8/layout/vList4"/>
    <dgm:cxn modelId="{F731ECCF-174A-4D61-948D-5A931FC91F68}" type="presOf" srcId="{69695BE3-81BA-4713-A403-B1ACB9E14077}" destId="{75DE4335-6351-467F-AE66-EDC682A2810E}" srcOrd="0" destOrd="1" presId="urn:microsoft.com/office/officeart/2005/8/layout/vList4"/>
    <dgm:cxn modelId="{9D1363E0-893A-4D00-B189-4F220EEC3E1E}" type="presOf" srcId="{62E4C035-0EA7-48BD-A1B0-DF2CC1CD1AFD}" destId="{6336F4D5-A0AF-47ED-8AF8-5B980D9C4CF7}" srcOrd="1" destOrd="1" presId="urn:microsoft.com/office/officeart/2005/8/layout/vList4"/>
    <dgm:cxn modelId="{E2735FE1-6D2E-4660-A1E8-6F982FA98BAC}" srcId="{681B206D-13FB-4586-879C-B23AF26C61E8}" destId="{69695BE3-81BA-4713-A403-B1ACB9E14077}" srcOrd="0" destOrd="0" parTransId="{0CE1310F-587F-432F-9C81-771AC84E8FD6}" sibTransId="{0F0B82AC-C9A6-4B2A-B38F-ED54034F8D80}"/>
    <dgm:cxn modelId="{12B81BE2-881C-4777-A9BD-4AAFAA750183}" srcId="{24E82048-2F84-4168-9F8A-3C4950DA42E4}" destId="{B43429A6-E2BF-4239-BDFE-067645242550}" srcOrd="3" destOrd="0" parTransId="{BEE10589-F6BE-4834-B59C-51B15E68D60D}" sibTransId="{57A67EF9-ED36-4F00-9961-E684DEF29FCD}"/>
    <dgm:cxn modelId="{462181F7-F5A5-4766-B375-1DFF9EBDBC42}" type="presOf" srcId="{69695BE3-81BA-4713-A403-B1ACB9E14077}" destId="{C521E9A4-76F9-44AD-85A9-3638423570D9}" srcOrd="1" destOrd="1" presId="urn:microsoft.com/office/officeart/2005/8/layout/vList4"/>
    <dgm:cxn modelId="{C817CBFD-2D85-4962-9D62-FF6F3E537B68}" type="presOf" srcId="{B48206D6-F2CD-4B20-BC37-4C9CE3BC7351}" destId="{E1FB14F2-8E4E-468D-BC8C-CF7B4396EC90}" srcOrd="0" destOrd="0" presId="urn:microsoft.com/office/officeart/2005/8/layout/vList4"/>
    <dgm:cxn modelId="{6BC2D9FD-358F-4354-B9F3-FCF3D6FD0B54}" type="presOf" srcId="{FA672833-86B4-46A7-821F-E06705708E79}" destId="{6336F4D5-A0AF-47ED-8AF8-5B980D9C4CF7}" srcOrd="1" destOrd="0" presId="urn:microsoft.com/office/officeart/2005/8/layout/vList4"/>
    <dgm:cxn modelId="{054830C4-8503-46B6-9DF8-09F6FA2439F2}" type="presParOf" srcId="{E395931E-AF3C-4B0D-973B-ED00A19833AB}" destId="{D6CE663E-F6E4-4AEE-A418-B76A97E00EA8}" srcOrd="0" destOrd="0" presId="urn:microsoft.com/office/officeart/2005/8/layout/vList4"/>
    <dgm:cxn modelId="{6B4153EB-AAF7-4400-B26A-D752A4E06A99}" type="presParOf" srcId="{D6CE663E-F6E4-4AEE-A418-B76A97E00EA8}" destId="{CB38212A-A4EA-45C2-9FA9-CA8C26F843CE}" srcOrd="0" destOrd="0" presId="urn:microsoft.com/office/officeart/2005/8/layout/vList4"/>
    <dgm:cxn modelId="{0A7C9CF7-C67D-48B1-A355-77A59E770BB0}" type="presParOf" srcId="{D6CE663E-F6E4-4AEE-A418-B76A97E00EA8}" destId="{D79F9E53-6687-437C-8548-034A9F65AE79}" srcOrd="1" destOrd="0" presId="urn:microsoft.com/office/officeart/2005/8/layout/vList4"/>
    <dgm:cxn modelId="{CF05402A-3FC0-4884-AA3B-C7710CF18E80}" type="presParOf" srcId="{D6CE663E-F6E4-4AEE-A418-B76A97E00EA8}" destId="{6336F4D5-A0AF-47ED-8AF8-5B980D9C4CF7}" srcOrd="2" destOrd="0" presId="urn:microsoft.com/office/officeart/2005/8/layout/vList4"/>
    <dgm:cxn modelId="{B28B8ED9-9466-45C1-895B-E3CE434E7E28}" type="presParOf" srcId="{E395931E-AF3C-4B0D-973B-ED00A19833AB}" destId="{C06E0CE6-CA99-4FD6-8ADD-0CAFC304BCC6}" srcOrd="1" destOrd="0" presId="urn:microsoft.com/office/officeart/2005/8/layout/vList4"/>
    <dgm:cxn modelId="{8D49E7B3-9A66-4C44-A331-4409BF495325}" type="presParOf" srcId="{E395931E-AF3C-4B0D-973B-ED00A19833AB}" destId="{CE480306-58F2-496D-A401-ACC294611E1A}" srcOrd="2" destOrd="0" presId="urn:microsoft.com/office/officeart/2005/8/layout/vList4"/>
    <dgm:cxn modelId="{E61DE068-1C24-4CD1-A0D4-FA94A661CB87}" type="presParOf" srcId="{CE480306-58F2-496D-A401-ACC294611E1A}" destId="{A7CC0248-36F6-4C21-827C-253ABC11D970}" srcOrd="0" destOrd="0" presId="urn:microsoft.com/office/officeart/2005/8/layout/vList4"/>
    <dgm:cxn modelId="{DFED58E1-8738-4A28-8CD2-2A7D93657C90}" type="presParOf" srcId="{CE480306-58F2-496D-A401-ACC294611E1A}" destId="{E641B157-D2A6-4E68-8A5A-01AF34693AAE}" srcOrd="1" destOrd="0" presId="urn:microsoft.com/office/officeart/2005/8/layout/vList4"/>
    <dgm:cxn modelId="{1DEC8534-A368-4824-9A84-8B09013E2EDC}" type="presParOf" srcId="{CE480306-58F2-496D-A401-ACC294611E1A}" destId="{7B19CAA1-6306-4662-83C1-0FD9201D33C9}" srcOrd="2" destOrd="0" presId="urn:microsoft.com/office/officeart/2005/8/layout/vList4"/>
    <dgm:cxn modelId="{D56AF3F4-0C56-495C-A5DE-1432E4CC45CD}" type="presParOf" srcId="{E395931E-AF3C-4B0D-973B-ED00A19833AB}" destId="{F3E5A6DA-1EE7-4761-B0F3-B6CC70304469}" srcOrd="3" destOrd="0" presId="urn:microsoft.com/office/officeart/2005/8/layout/vList4"/>
    <dgm:cxn modelId="{0B3206D3-AE6F-444D-AD06-829E067856C1}" type="presParOf" srcId="{E395931E-AF3C-4B0D-973B-ED00A19833AB}" destId="{160A9076-97EC-45BA-978A-99BBB8A61F8A}" srcOrd="4" destOrd="0" presId="urn:microsoft.com/office/officeart/2005/8/layout/vList4"/>
    <dgm:cxn modelId="{3FC9E476-8CCA-4120-8893-C47F23AEBFBE}" type="presParOf" srcId="{160A9076-97EC-45BA-978A-99BBB8A61F8A}" destId="{75DE4335-6351-467F-AE66-EDC682A2810E}" srcOrd="0" destOrd="0" presId="urn:microsoft.com/office/officeart/2005/8/layout/vList4"/>
    <dgm:cxn modelId="{2B376A42-8624-417A-A751-F68B8BDFF002}" type="presParOf" srcId="{160A9076-97EC-45BA-978A-99BBB8A61F8A}" destId="{909E5287-8AA6-470D-BA0A-2EF7B45D91DC}" srcOrd="1" destOrd="0" presId="urn:microsoft.com/office/officeart/2005/8/layout/vList4"/>
    <dgm:cxn modelId="{43F059A0-0E25-4130-87DA-DFB8A24F4234}" type="presParOf" srcId="{160A9076-97EC-45BA-978A-99BBB8A61F8A}" destId="{C521E9A4-76F9-44AD-85A9-3638423570D9}" srcOrd="2" destOrd="0" presId="urn:microsoft.com/office/officeart/2005/8/layout/vList4"/>
    <dgm:cxn modelId="{F542C9AC-9E30-4C31-9E61-16EAF15DFCD6}" type="presParOf" srcId="{E395931E-AF3C-4B0D-973B-ED00A19833AB}" destId="{4762E7A6-7CA4-44ED-8171-57BB52C10C2B}" srcOrd="5" destOrd="0" presId="urn:microsoft.com/office/officeart/2005/8/layout/vList4"/>
    <dgm:cxn modelId="{D7A35099-2C38-40D1-BAF3-5BF26A0F4183}" type="presParOf" srcId="{E395931E-AF3C-4B0D-973B-ED00A19833AB}" destId="{C91DA857-7C84-4477-9C43-7696F97E4CC5}" srcOrd="6" destOrd="0" presId="urn:microsoft.com/office/officeart/2005/8/layout/vList4"/>
    <dgm:cxn modelId="{88BC5896-67CE-46AA-93E1-50F83A4BCBC9}" type="presParOf" srcId="{C91DA857-7C84-4477-9C43-7696F97E4CC5}" destId="{47205179-F393-451C-A155-99BFB0917C91}" srcOrd="0" destOrd="0" presId="urn:microsoft.com/office/officeart/2005/8/layout/vList4"/>
    <dgm:cxn modelId="{91C421EB-C06B-4FBB-A088-94ADC7AF0EBD}" type="presParOf" srcId="{C91DA857-7C84-4477-9C43-7696F97E4CC5}" destId="{43C98071-B96B-4356-94AB-9E298ECF0A94}" srcOrd="1" destOrd="0" presId="urn:microsoft.com/office/officeart/2005/8/layout/vList4"/>
    <dgm:cxn modelId="{FD2CC36D-6501-448B-98F4-2AB415ED4F5E}" type="presParOf" srcId="{C91DA857-7C84-4477-9C43-7696F97E4CC5}" destId="{F1633D94-9476-4284-AAF9-2719F9B2AD9F}" srcOrd="2" destOrd="0" presId="urn:microsoft.com/office/officeart/2005/8/layout/vList4"/>
    <dgm:cxn modelId="{EF55EDD0-C65D-45EE-8190-221DCA4A6A20}" type="presParOf" srcId="{E395931E-AF3C-4B0D-973B-ED00A19833AB}" destId="{70A8A450-A4E8-4324-B6D1-097FAD0D8E1D}" srcOrd="7" destOrd="0" presId="urn:microsoft.com/office/officeart/2005/8/layout/vList4"/>
    <dgm:cxn modelId="{F973221B-B8DF-48D6-B677-81ACEFD5680E}" type="presParOf" srcId="{E395931E-AF3C-4B0D-973B-ED00A19833AB}" destId="{C76E4981-097C-42DF-BED3-653E98B0B57B}" srcOrd="8" destOrd="0" presId="urn:microsoft.com/office/officeart/2005/8/layout/vList4"/>
    <dgm:cxn modelId="{5D56ED0A-5FFE-4AAB-A65F-C0CF791C6CFA}" type="presParOf" srcId="{C76E4981-097C-42DF-BED3-653E98B0B57B}" destId="{E1FB14F2-8E4E-468D-BC8C-CF7B4396EC90}" srcOrd="0" destOrd="0" presId="urn:microsoft.com/office/officeart/2005/8/layout/vList4"/>
    <dgm:cxn modelId="{888ABB07-2F81-4186-9878-FD97249272CA}" type="presParOf" srcId="{C76E4981-097C-42DF-BED3-653E98B0B57B}" destId="{52EEC226-922B-4EAE-977E-748B65C5BAC1}" srcOrd="1" destOrd="0" presId="urn:microsoft.com/office/officeart/2005/8/layout/vList4"/>
    <dgm:cxn modelId="{DA6C0C3D-922E-48A6-866F-E7CF2CDE3911}" type="presParOf" srcId="{C76E4981-097C-42DF-BED3-653E98B0B57B}" destId="{A507AA76-0104-4984-A72B-55DDB38CB9A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9B2451F-3D74-47F5-A282-C2D40BE8EBAA}" type="doc">
      <dgm:prSet loTypeId="urn:microsoft.com/office/officeart/2008/layout/PictureStrips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5C1F54B7-F823-4E53-A378-AC81D0B2B9A5}">
      <dgm:prSet custT="1"/>
      <dgm:spPr/>
      <dgm:t>
        <a:bodyPr/>
        <a:lstStyle/>
        <a:p>
          <a:r>
            <a:rPr lang="en-US" sz="1800" b="1" dirty="0">
              <a:latin typeface="Times New Roman"/>
              <a:ea typeface="Calibri" panose="020F0502020204030204"/>
              <a:cs typeface="Calibri"/>
            </a:rPr>
            <a:t>Modular Programming</a:t>
          </a:r>
        </a:p>
      </dgm:t>
    </dgm:pt>
    <dgm:pt modelId="{C1AC187B-B9D8-4D6B-9868-8727F36E7E5B}" type="parTrans" cxnId="{8A99633D-60AA-459F-89C8-1D6CB9D0FEEC}">
      <dgm:prSet/>
      <dgm:spPr/>
      <dgm:t>
        <a:bodyPr/>
        <a:lstStyle/>
        <a:p>
          <a:endParaRPr lang="en-IN" sz="1800"/>
        </a:p>
      </dgm:t>
    </dgm:pt>
    <dgm:pt modelId="{18581132-74DB-4651-AF63-6B7650B213CD}" type="sibTrans" cxnId="{8A99633D-60AA-459F-89C8-1D6CB9D0FEEC}">
      <dgm:prSet/>
      <dgm:spPr/>
      <dgm:t>
        <a:bodyPr/>
        <a:lstStyle/>
        <a:p>
          <a:endParaRPr lang="en-IN" sz="1800"/>
        </a:p>
      </dgm:t>
    </dgm:pt>
    <dgm:pt modelId="{C0BCC61C-50BA-4A22-BE20-611D81FECA9F}">
      <dgm:prSet custT="1"/>
      <dgm:spPr/>
      <dgm:t>
        <a:bodyPr/>
        <a:lstStyle/>
        <a:p>
          <a:r>
            <a:rPr lang="en-US" sz="1800" b="1" dirty="0">
              <a:latin typeface="Times New Roman"/>
              <a:ea typeface="Calibri" panose="020F0502020204030204"/>
              <a:cs typeface="Calibri"/>
            </a:rPr>
            <a:t>Object Oriented Programming</a:t>
          </a:r>
        </a:p>
      </dgm:t>
    </dgm:pt>
    <dgm:pt modelId="{496EF859-7728-4AAA-9E53-7838831E921B}" type="parTrans" cxnId="{54801259-436B-456B-A755-319BBE3D9F70}">
      <dgm:prSet/>
      <dgm:spPr/>
      <dgm:t>
        <a:bodyPr/>
        <a:lstStyle/>
        <a:p>
          <a:endParaRPr lang="en-IN" sz="1800"/>
        </a:p>
      </dgm:t>
    </dgm:pt>
    <dgm:pt modelId="{35D23258-4BE8-4489-884E-649334722484}" type="sibTrans" cxnId="{54801259-436B-456B-A755-319BBE3D9F70}">
      <dgm:prSet/>
      <dgm:spPr/>
      <dgm:t>
        <a:bodyPr/>
        <a:lstStyle/>
        <a:p>
          <a:endParaRPr lang="en-IN" sz="1800"/>
        </a:p>
      </dgm:t>
    </dgm:pt>
    <dgm:pt modelId="{1767E391-412C-4483-90BF-508087418B25}">
      <dgm:prSet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Testing</a:t>
          </a:r>
          <a:endParaRPr lang="en-US" sz="1800" b="1" dirty="0">
            <a:solidFill>
              <a:schemeClr val="tx1"/>
            </a:solidFill>
            <a:latin typeface="Times New Roman"/>
            <a:ea typeface="Calibri" panose="020F0502020204030204"/>
            <a:cs typeface="Calibri"/>
          </a:endParaRPr>
        </a:p>
      </dgm:t>
    </dgm:pt>
    <dgm:pt modelId="{3EA8803A-9726-4746-8DD1-BA08A9001D6E}" type="parTrans" cxnId="{86CFE048-F893-4159-BB0A-D426D7DEAB97}">
      <dgm:prSet/>
      <dgm:spPr/>
      <dgm:t>
        <a:bodyPr/>
        <a:lstStyle/>
        <a:p>
          <a:endParaRPr lang="en-IN" sz="1800"/>
        </a:p>
      </dgm:t>
    </dgm:pt>
    <dgm:pt modelId="{DA692C24-6F79-4C10-86BF-96C74126EE5E}" type="sibTrans" cxnId="{86CFE048-F893-4159-BB0A-D426D7DEAB97}">
      <dgm:prSet/>
      <dgm:spPr/>
      <dgm:t>
        <a:bodyPr/>
        <a:lstStyle/>
        <a:p>
          <a:endParaRPr lang="en-IN" sz="1800"/>
        </a:p>
      </dgm:t>
    </dgm:pt>
    <dgm:pt modelId="{741E1BBD-C5D2-4C44-9E24-FDD578346627}">
      <dgm:prSet custT="1"/>
      <dgm:spPr/>
      <dgm:t>
        <a:bodyPr/>
        <a:lstStyle/>
        <a:p>
          <a:r>
            <a:rPr lang="en-US" sz="1800" b="1" dirty="0">
              <a:latin typeface="Times New Roman"/>
              <a:ea typeface="Calibri" panose="020F0502020204030204"/>
              <a:cs typeface="Calibri"/>
            </a:rPr>
            <a:t>Practice tasks</a:t>
          </a:r>
        </a:p>
      </dgm:t>
    </dgm:pt>
    <dgm:pt modelId="{939716A6-5021-491C-B618-9CC05675DE2D}" type="parTrans" cxnId="{E89F00FC-32DD-4677-AC9C-67786E38C02B}">
      <dgm:prSet/>
      <dgm:spPr/>
      <dgm:t>
        <a:bodyPr/>
        <a:lstStyle/>
        <a:p>
          <a:endParaRPr lang="en-IN" sz="1800"/>
        </a:p>
      </dgm:t>
    </dgm:pt>
    <dgm:pt modelId="{C9B5D807-B0EC-42A6-AD9A-0763D68FAD9D}" type="sibTrans" cxnId="{E89F00FC-32DD-4677-AC9C-67786E38C02B}">
      <dgm:prSet/>
      <dgm:spPr/>
      <dgm:t>
        <a:bodyPr/>
        <a:lstStyle/>
        <a:p>
          <a:endParaRPr lang="en-IN" sz="1800"/>
        </a:p>
      </dgm:t>
    </dgm:pt>
    <dgm:pt modelId="{9E0B96B8-6BE5-4D1B-A752-5CC98B8C4F3B}">
      <dgm:prSet custT="1"/>
      <dgm:spPr/>
      <dgm:t>
        <a:bodyPr/>
        <a:lstStyle/>
        <a:p>
          <a:r>
            <a:rPr lang="en-US" sz="1800" b="1" dirty="0">
              <a:latin typeface="Times New Roman"/>
              <a:ea typeface="Calibri" panose="020F0502020204030204"/>
              <a:cs typeface="Calibri"/>
            </a:rPr>
            <a:t>Key points 2.6</a:t>
          </a:r>
        </a:p>
      </dgm:t>
    </dgm:pt>
    <dgm:pt modelId="{0324FD0E-E6EF-4C92-950C-BAF6C87F36B7}" type="parTrans" cxnId="{0BC3E1CB-2601-413C-A05F-4AE1EC96A48C}">
      <dgm:prSet/>
      <dgm:spPr/>
      <dgm:t>
        <a:bodyPr/>
        <a:lstStyle/>
        <a:p>
          <a:endParaRPr lang="en-IN" sz="1800"/>
        </a:p>
      </dgm:t>
    </dgm:pt>
    <dgm:pt modelId="{C55B89E2-6582-4D6A-95E1-3771EEFBF9EB}" type="sibTrans" cxnId="{0BC3E1CB-2601-413C-A05F-4AE1EC96A48C}">
      <dgm:prSet/>
      <dgm:spPr/>
      <dgm:t>
        <a:bodyPr/>
        <a:lstStyle/>
        <a:p>
          <a:endParaRPr lang="en-IN" sz="1800"/>
        </a:p>
      </dgm:t>
    </dgm:pt>
    <dgm:pt modelId="{A29B18DA-2345-4C52-990F-6717F30BC654}">
      <dgm:prSet custT="1"/>
      <dgm:spPr/>
      <dgm:t>
        <a:bodyPr/>
        <a:lstStyle/>
        <a:p>
          <a:r>
            <a:rPr lang="en-US" sz="1800" b="1" dirty="0">
              <a:latin typeface="Times New Roman"/>
              <a:ea typeface="Calibri" panose="020F0502020204030204"/>
              <a:cs typeface="Calibri"/>
            </a:rPr>
            <a:t>Documentation Tools</a:t>
          </a:r>
        </a:p>
      </dgm:t>
    </dgm:pt>
    <dgm:pt modelId="{30FC8E11-6959-4DAF-8DD6-A1F013C7392A}" type="parTrans" cxnId="{417431B5-A97C-48C6-AECD-58CA924B5687}">
      <dgm:prSet/>
      <dgm:spPr/>
      <dgm:t>
        <a:bodyPr/>
        <a:lstStyle/>
        <a:p>
          <a:endParaRPr lang="en-IN" sz="1800"/>
        </a:p>
      </dgm:t>
    </dgm:pt>
    <dgm:pt modelId="{FD6C2DE3-A06F-4DDD-9C02-A50297547067}" type="sibTrans" cxnId="{417431B5-A97C-48C6-AECD-58CA924B5687}">
      <dgm:prSet/>
      <dgm:spPr/>
      <dgm:t>
        <a:bodyPr/>
        <a:lstStyle/>
        <a:p>
          <a:endParaRPr lang="en-IN" sz="1800"/>
        </a:p>
      </dgm:t>
    </dgm:pt>
    <dgm:pt modelId="{08187C8B-53C0-423E-92A6-A192211B3A0C}" type="pres">
      <dgm:prSet presAssocID="{29B2451F-3D74-47F5-A282-C2D40BE8EBAA}" presName="Name0" presStyleCnt="0">
        <dgm:presLayoutVars>
          <dgm:dir/>
          <dgm:resizeHandles val="exact"/>
        </dgm:presLayoutVars>
      </dgm:prSet>
      <dgm:spPr/>
    </dgm:pt>
    <dgm:pt modelId="{CD0D851F-AC6B-4846-9AC5-6C8C37F59622}" type="pres">
      <dgm:prSet presAssocID="{5C1F54B7-F823-4E53-A378-AC81D0B2B9A5}" presName="composite" presStyleCnt="0"/>
      <dgm:spPr/>
    </dgm:pt>
    <dgm:pt modelId="{958B9AB9-3F7C-4C2A-A414-11D3654CF2DE}" type="pres">
      <dgm:prSet presAssocID="{5C1F54B7-F823-4E53-A378-AC81D0B2B9A5}" presName="rect1" presStyleLbl="trAlignAcc1" presStyleIdx="0" presStyleCnt="6">
        <dgm:presLayoutVars>
          <dgm:bulletEnabled val="1"/>
        </dgm:presLayoutVars>
      </dgm:prSet>
      <dgm:spPr/>
    </dgm:pt>
    <dgm:pt modelId="{39531726-4DC1-47C0-8082-283A610AD1E3}" type="pres">
      <dgm:prSet presAssocID="{5C1F54B7-F823-4E53-A378-AC81D0B2B9A5}" presName="rect2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</dgm:spPr>
      <dgm:extLst>
        <a:ext uri="{E40237B7-FDA0-4F09-8148-C483321AD2D9}">
          <dgm14:cNvPr xmlns:dgm14="http://schemas.microsoft.com/office/drawing/2010/diagram" id="0" name="" descr="Scientist viewing DNA test results on a computer screen in the laboratory"/>
        </a:ext>
      </dgm:extLst>
    </dgm:pt>
    <dgm:pt modelId="{FD401CA1-CC77-4A9B-9F29-6D13F224F7C0}" type="pres">
      <dgm:prSet presAssocID="{18581132-74DB-4651-AF63-6B7650B213CD}" presName="sibTrans" presStyleCnt="0"/>
      <dgm:spPr/>
    </dgm:pt>
    <dgm:pt modelId="{849513FF-7178-44BC-BFA1-D3F29E965F77}" type="pres">
      <dgm:prSet presAssocID="{C0BCC61C-50BA-4A22-BE20-611D81FECA9F}" presName="composite" presStyleCnt="0"/>
      <dgm:spPr/>
    </dgm:pt>
    <dgm:pt modelId="{5036C512-52A8-4B89-8115-22577AB24792}" type="pres">
      <dgm:prSet presAssocID="{C0BCC61C-50BA-4A22-BE20-611D81FECA9F}" presName="rect1" presStyleLbl="trAlignAcc1" presStyleIdx="1" presStyleCnt="6">
        <dgm:presLayoutVars>
          <dgm:bulletEnabled val="1"/>
        </dgm:presLayoutVars>
      </dgm:prSet>
      <dgm:spPr/>
    </dgm:pt>
    <dgm:pt modelId="{56361036-5486-4D13-8B02-03E899C865DE}" type="pres">
      <dgm:prSet presAssocID="{C0BCC61C-50BA-4A22-BE20-611D81FECA9F}" presName="rect2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The exterior of a building with windows"/>
        </a:ext>
      </dgm:extLst>
    </dgm:pt>
    <dgm:pt modelId="{E0968E68-C406-474C-8EB5-BB367DB6BAC4}" type="pres">
      <dgm:prSet presAssocID="{35D23258-4BE8-4489-884E-649334722484}" presName="sibTrans" presStyleCnt="0"/>
      <dgm:spPr/>
    </dgm:pt>
    <dgm:pt modelId="{0E82E6F2-35BE-4E10-B4F1-1AFFD468253D}" type="pres">
      <dgm:prSet presAssocID="{1767E391-412C-4483-90BF-508087418B25}" presName="composite" presStyleCnt="0"/>
      <dgm:spPr/>
    </dgm:pt>
    <dgm:pt modelId="{89DBB309-9DE0-4E1E-A4A9-85C8A8816F1E}" type="pres">
      <dgm:prSet presAssocID="{1767E391-412C-4483-90BF-508087418B25}" presName="rect1" presStyleLbl="trAlignAcc1" presStyleIdx="2" presStyleCnt="6">
        <dgm:presLayoutVars>
          <dgm:bulletEnabled val="1"/>
        </dgm:presLayoutVars>
      </dgm:prSet>
      <dgm:spPr/>
    </dgm:pt>
    <dgm:pt modelId="{EAB8DE16-6FE3-4AB8-AB2C-D1B5C24EF78E}" type="pres">
      <dgm:prSet presAssocID="{1767E391-412C-4483-90BF-508087418B25}" presName="rect2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Blurred building and lights"/>
        </a:ext>
      </dgm:extLst>
    </dgm:pt>
    <dgm:pt modelId="{05E1DF92-A136-431D-AA7D-94943B00D6D2}" type="pres">
      <dgm:prSet presAssocID="{DA692C24-6F79-4C10-86BF-96C74126EE5E}" presName="sibTrans" presStyleCnt="0"/>
      <dgm:spPr/>
    </dgm:pt>
    <dgm:pt modelId="{0E433F30-941C-41A2-A6BD-B897ADB4CD15}" type="pres">
      <dgm:prSet presAssocID="{A29B18DA-2345-4C52-990F-6717F30BC654}" presName="composite" presStyleCnt="0"/>
      <dgm:spPr/>
    </dgm:pt>
    <dgm:pt modelId="{F92BBF9F-1E02-4ECE-A069-563D6AE169BC}" type="pres">
      <dgm:prSet presAssocID="{A29B18DA-2345-4C52-990F-6717F30BC654}" presName="rect1" presStyleLbl="trAlignAcc1" presStyleIdx="3" presStyleCnt="6">
        <dgm:presLayoutVars>
          <dgm:bulletEnabled val="1"/>
        </dgm:presLayoutVars>
      </dgm:prSet>
      <dgm:spPr/>
    </dgm:pt>
    <dgm:pt modelId="{A6320462-72B1-429C-ADA5-8266EBD6CEA8}" type="pres">
      <dgm:prSet presAssocID="{A29B18DA-2345-4C52-990F-6717F30BC654}" presName="rect2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Underwater empty swimming pool"/>
        </a:ext>
      </dgm:extLst>
    </dgm:pt>
    <dgm:pt modelId="{21680504-2914-4936-A275-D0BA95C46853}" type="pres">
      <dgm:prSet presAssocID="{FD6C2DE3-A06F-4DDD-9C02-A50297547067}" presName="sibTrans" presStyleCnt="0"/>
      <dgm:spPr/>
    </dgm:pt>
    <dgm:pt modelId="{6B2EFBF5-DF17-4BA5-8E7B-F112E6F86F46}" type="pres">
      <dgm:prSet presAssocID="{741E1BBD-C5D2-4C44-9E24-FDD578346627}" presName="composite" presStyleCnt="0"/>
      <dgm:spPr/>
    </dgm:pt>
    <dgm:pt modelId="{8B7FFACC-332D-4CA4-8D03-74B4B39E9121}" type="pres">
      <dgm:prSet presAssocID="{741E1BBD-C5D2-4C44-9E24-FDD578346627}" presName="rect1" presStyleLbl="trAlignAcc1" presStyleIdx="4" presStyleCnt="6">
        <dgm:presLayoutVars>
          <dgm:bulletEnabled val="1"/>
        </dgm:presLayoutVars>
      </dgm:prSet>
      <dgm:spPr/>
    </dgm:pt>
    <dgm:pt modelId="{D061AF38-D541-4DE6-ADDF-318E77326AE1}" type="pres">
      <dgm:prSet presAssocID="{741E1BBD-C5D2-4C44-9E24-FDD578346627}" presName="rect2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  <dgm:extLst>
        <a:ext uri="{E40237B7-FDA0-4F09-8148-C483321AD2D9}">
          <dgm14:cNvPr xmlns:dgm14="http://schemas.microsoft.com/office/drawing/2010/diagram" id="0" name="" descr="Dark waves of glass"/>
        </a:ext>
      </dgm:extLst>
    </dgm:pt>
    <dgm:pt modelId="{6EDA3052-93B7-4BEF-B630-B4D1CAAEC615}" type="pres">
      <dgm:prSet presAssocID="{C9B5D807-B0EC-42A6-AD9A-0763D68FAD9D}" presName="sibTrans" presStyleCnt="0"/>
      <dgm:spPr/>
    </dgm:pt>
    <dgm:pt modelId="{157E8E8C-F146-4264-A1A0-ABE01540D005}" type="pres">
      <dgm:prSet presAssocID="{9E0B96B8-6BE5-4D1B-A752-5CC98B8C4F3B}" presName="composite" presStyleCnt="0"/>
      <dgm:spPr/>
    </dgm:pt>
    <dgm:pt modelId="{7E69D154-1641-44B8-B428-506D99A46446}" type="pres">
      <dgm:prSet presAssocID="{9E0B96B8-6BE5-4D1B-A752-5CC98B8C4F3B}" presName="rect1" presStyleLbl="trAlignAcc1" presStyleIdx="5" presStyleCnt="6" custLinFactNeighborX="-702" custLinFactNeighborY="5663">
        <dgm:presLayoutVars>
          <dgm:bulletEnabled val="1"/>
        </dgm:presLayoutVars>
      </dgm:prSet>
      <dgm:spPr/>
    </dgm:pt>
    <dgm:pt modelId="{6969361E-E203-4E7F-B0BC-545DA202CC21}" type="pres">
      <dgm:prSet presAssocID="{9E0B96B8-6BE5-4D1B-A752-5CC98B8C4F3B}" presName="rect2" presStyleLbl="f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  <dgm:extLst>
        <a:ext uri="{E40237B7-FDA0-4F09-8148-C483321AD2D9}">
          <dgm14:cNvPr xmlns:dgm14="http://schemas.microsoft.com/office/drawing/2010/diagram" id="0" name="" descr="Abstract background of node and mesh"/>
        </a:ext>
      </dgm:extLst>
    </dgm:pt>
  </dgm:ptLst>
  <dgm:cxnLst>
    <dgm:cxn modelId="{11440018-0257-4A42-976C-DF536088679F}" type="presOf" srcId="{29B2451F-3D74-47F5-A282-C2D40BE8EBAA}" destId="{08187C8B-53C0-423E-92A6-A192211B3A0C}" srcOrd="0" destOrd="0" presId="urn:microsoft.com/office/officeart/2008/layout/PictureStrips"/>
    <dgm:cxn modelId="{8A99633D-60AA-459F-89C8-1D6CB9D0FEEC}" srcId="{29B2451F-3D74-47F5-A282-C2D40BE8EBAA}" destId="{5C1F54B7-F823-4E53-A378-AC81D0B2B9A5}" srcOrd="0" destOrd="0" parTransId="{C1AC187B-B9D8-4D6B-9868-8727F36E7E5B}" sibTransId="{18581132-74DB-4651-AF63-6B7650B213CD}"/>
    <dgm:cxn modelId="{F1CFC247-3F3E-4B48-B2DE-793F45645654}" type="presOf" srcId="{741E1BBD-C5D2-4C44-9E24-FDD578346627}" destId="{8B7FFACC-332D-4CA4-8D03-74B4B39E9121}" srcOrd="0" destOrd="0" presId="urn:microsoft.com/office/officeart/2008/layout/PictureStrips"/>
    <dgm:cxn modelId="{86CFE048-F893-4159-BB0A-D426D7DEAB97}" srcId="{29B2451F-3D74-47F5-A282-C2D40BE8EBAA}" destId="{1767E391-412C-4483-90BF-508087418B25}" srcOrd="2" destOrd="0" parTransId="{3EA8803A-9726-4746-8DD1-BA08A9001D6E}" sibTransId="{DA692C24-6F79-4C10-86BF-96C74126EE5E}"/>
    <dgm:cxn modelId="{A18A7149-CBBF-4B49-824D-9DF214E66601}" type="presOf" srcId="{9E0B96B8-6BE5-4D1B-A752-5CC98B8C4F3B}" destId="{7E69D154-1641-44B8-B428-506D99A46446}" srcOrd="0" destOrd="0" presId="urn:microsoft.com/office/officeart/2008/layout/PictureStrips"/>
    <dgm:cxn modelId="{274DA74F-18A2-4FDA-87C0-C323DB96E41F}" type="presOf" srcId="{A29B18DA-2345-4C52-990F-6717F30BC654}" destId="{F92BBF9F-1E02-4ECE-A069-563D6AE169BC}" srcOrd="0" destOrd="0" presId="urn:microsoft.com/office/officeart/2008/layout/PictureStrips"/>
    <dgm:cxn modelId="{AC759D55-354A-47F6-B6F5-FBD668DC1414}" type="presOf" srcId="{1767E391-412C-4483-90BF-508087418B25}" destId="{89DBB309-9DE0-4E1E-A4A9-85C8A8816F1E}" srcOrd="0" destOrd="0" presId="urn:microsoft.com/office/officeart/2008/layout/PictureStrips"/>
    <dgm:cxn modelId="{54801259-436B-456B-A755-319BBE3D9F70}" srcId="{29B2451F-3D74-47F5-A282-C2D40BE8EBAA}" destId="{C0BCC61C-50BA-4A22-BE20-611D81FECA9F}" srcOrd="1" destOrd="0" parTransId="{496EF859-7728-4AAA-9E53-7838831E921B}" sibTransId="{35D23258-4BE8-4489-884E-649334722484}"/>
    <dgm:cxn modelId="{417431B5-A97C-48C6-AECD-58CA924B5687}" srcId="{29B2451F-3D74-47F5-A282-C2D40BE8EBAA}" destId="{A29B18DA-2345-4C52-990F-6717F30BC654}" srcOrd="3" destOrd="0" parTransId="{30FC8E11-6959-4DAF-8DD6-A1F013C7392A}" sibTransId="{FD6C2DE3-A06F-4DDD-9C02-A50297547067}"/>
    <dgm:cxn modelId="{0BC3E1CB-2601-413C-A05F-4AE1EC96A48C}" srcId="{29B2451F-3D74-47F5-A282-C2D40BE8EBAA}" destId="{9E0B96B8-6BE5-4D1B-A752-5CC98B8C4F3B}" srcOrd="5" destOrd="0" parTransId="{0324FD0E-E6EF-4C92-950C-BAF6C87F36B7}" sibTransId="{C55B89E2-6582-4D6A-95E1-3771EEFBF9EB}"/>
    <dgm:cxn modelId="{6E7C7CD1-4112-4AB6-AF7E-27ED4D2A2456}" type="presOf" srcId="{5C1F54B7-F823-4E53-A378-AC81D0B2B9A5}" destId="{958B9AB9-3F7C-4C2A-A414-11D3654CF2DE}" srcOrd="0" destOrd="0" presId="urn:microsoft.com/office/officeart/2008/layout/PictureStrips"/>
    <dgm:cxn modelId="{14ADC2D2-E8E3-40C4-AB85-68EDDB7A13CE}" type="presOf" srcId="{C0BCC61C-50BA-4A22-BE20-611D81FECA9F}" destId="{5036C512-52A8-4B89-8115-22577AB24792}" srcOrd="0" destOrd="0" presId="urn:microsoft.com/office/officeart/2008/layout/PictureStrips"/>
    <dgm:cxn modelId="{E89F00FC-32DD-4677-AC9C-67786E38C02B}" srcId="{29B2451F-3D74-47F5-A282-C2D40BE8EBAA}" destId="{741E1BBD-C5D2-4C44-9E24-FDD578346627}" srcOrd="4" destOrd="0" parTransId="{939716A6-5021-491C-B618-9CC05675DE2D}" sibTransId="{C9B5D807-B0EC-42A6-AD9A-0763D68FAD9D}"/>
    <dgm:cxn modelId="{9618D2D7-7EA6-473C-9D09-2D376C80E460}" type="presParOf" srcId="{08187C8B-53C0-423E-92A6-A192211B3A0C}" destId="{CD0D851F-AC6B-4846-9AC5-6C8C37F59622}" srcOrd="0" destOrd="0" presId="urn:microsoft.com/office/officeart/2008/layout/PictureStrips"/>
    <dgm:cxn modelId="{E770E377-480C-49AB-9A57-48C088E29A1E}" type="presParOf" srcId="{CD0D851F-AC6B-4846-9AC5-6C8C37F59622}" destId="{958B9AB9-3F7C-4C2A-A414-11D3654CF2DE}" srcOrd="0" destOrd="0" presId="urn:microsoft.com/office/officeart/2008/layout/PictureStrips"/>
    <dgm:cxn modelId="{506F29FA-ABEC-4122-AFE7-D49085C8FDDB}" type="presParOf" srcId="{CD0D851F-AC6B-4846-9AC5-6C8C37F59622}" destId="{39531726-4DC1-47C0-8082-283A610AD1E3}" srcOrd="1" destOrd="0" presId="urn:microsoft.com/office/officeart/2008/layout/PictureStrips"/>
    <dgm:cxn modelId="{E4B2F277-8BAA-48DB-9ED0-DCBE61AF1070}" type="presParOf" srcId="{08187C8B-53C0-423E-92A6-A192211B3A0C}" destId="{FD401CA1-CC77-4A9B-9F29-6D13F224F7C0}" srcOrd="1" destOrd="0" presId="urn:microsoft.com/office/officeart/2008/layout/PictureStrips"/>
    <dgm:cxn modelId="{6599875E-BB7B-4DEB-82CE-311962B89D2F}" type="presParOf" srcId="{08187C8B-53C0-423E-92A6-A192211B3A0C}" destId="{849513FF-7178-44BC-BFA1-D3F29E965F77}" srcOrd="2" destOrd="0" presId="urn:microsoft.com/office/officeart/2008/layout/PictureStrips"/>
    <dgm:cxn modelId="{C2E083A6-3555-45F7-BB3C-A5D654902B8E}" type="presParOf" srcId="{849513FF-7178-44BC-BFA1-D3F29E965F77}" destId="{5036C512-52A8-4B89-8115-22577AB24792}" srcOrd="0" destOrd="0" presId="urn:microsoft.com/office/officeart/2008/layout/PictureStrips"/>
    <dgm:cxn modelId="{C4CFBFD9-7C21-4872-A43E-DB5FBA415950}" type="presParOf" srcId="{849513FF-7178-44BC-BFA1-D3F29E965F77}" destId="{56361036-5486-4D13-8B02-03E899C865DE}" srcOrd="1" destOrd="0" presId="urn:microsoft.com/office/officeart/2008/layout/PictureStrips"/>
    <dgm:cxn modelId="{C62714E0-C186-4A6C-B8F7-F41F1A0476ED}" type="presParOf" srcId="{08187C8B-53C0-423E-92A6-A192211B3A0C}" destId="{E0968E68-C406-474C-8EB5-BB367DB6BAC4}" srcOrd="3" destOrd="0" presId="urn:microsoft.com/office/officeart/2008/layout/PictureStrips"/>
    <dgm:cxn modelId="{F22D4B1A-9D5E-4AA0-9807-476CFF9D7305}" type="presParOf" srcId="{08187C8B-53C0-423E-92A6-A192211B3A0C}" destId="{0E82E6F2-35BE-4E10-B4F1-1AFFD468253D}" srcOrd="4" destOrd="0" presId="urn:microsoft.com/office/officeart/2008/layout/PictureStrips"/>
    <dgm:cxn modelId="{076CFE03-D8D7-42F3-B550-CB81EC63014B}" type="presParOf" srcId="{0E82E6F2-35BE-4E10-B4F1-1AFFD468253D}" destId="{89DBB309-9DE0-4E1E-A4A9-85C8A8816F1E}" srcOrd="0" destOrd="0" presId="urn:microsoft.com/office/officeart/2008/layout/PictureStrips"/>
    <dgm:cxn modelId="{5D9FE4FB-CE73-487D-9D03-C3A4D2B90363}" type="presParOf" srcId="{0E82E6F2-35BE-4E10-B4F1-1AFFD468253D}" destId="{EAB8DE16-6FE3-4AB8-AB2C-D1B5C24EF78E}" srcOrd="1" destOrd="0" presId="urn:microsoft.com/office/officeart/2008/layout/PictureStrips"/>
    <dgm:cxn modelId="{4A3BC6FE-8B22-406D-A7B8-EEECF80881B2}" type="presParOf" srcId="{08187C8B-53C0-423E-92A6-A192211B3A0C}" destId="{05E1DF92-A136-431D-AA7D-94943B00D6D2}" srcOrd="5" destOrd="0" presId="urn:microsoft.com/office/officeart/2008/layout/PictureStrips"/>
    <dgm:cxn modelId="{EB27B7B4-774A-446B-B0D1-1628D69A1CF5}" type="presParOf" srcId="{08187C8B-53C0-423E-92A6-A192211B3A0C}" destId="{0E433F30-941C-41A2-A6BD-B897ADB4CD15}" srcOrd="6" destOrd="0" presId="urn:microsoft.com/office/officeart/2008/layout/PictureStrips"/>
    <dgm:cxn modelId="{4A0F81A3-141B-415F-A756-79217FF03FCD}" type="presParOf" srcId="{0E433F30-941C-41A2-A6BD-B897ADB4CD15}" destId="{F92BBF9F-1E02-4ECE-A069-563D6AE169BC}" srcOrd="0" destOrd="0" presId="urn:microsoft.com/office/officeart/2008/layout/PictureStrips"/>
    <dgm:cxn modelId="{4DD7E524-9EB9-4837-96D1-0D270F0730AB}" type="presParOf" srcId="{0E433F30-941C-41A2-A6BD-B897ADB4CD15}" destId="{A6320462-72B1-429C-ADA5-8266EBD6CEA8}" srcOrd="1" destOrd="0" presId="urn:microsoft.com/office/officeart/2008/layout/PictureStrips"/>
    <dgm:cxn modelId="{0B94579C-D870-4343-88AF-B2BBDAF1A149}" type="presParOf" srcId="{08187C8B-53C0-423E-92A6-A192211B3A0C}" destId="{21680504-2914-4936-A275-D0BA95C46853}" srcOrd="7" destOrd="0" presId="urn:microsoft.com/office/officeart/2008/layout/PictureStrips"/>
    <dgm:cxn modelId="{CB34962B-8797-4E88-90AD-D43F80DC41B0}" type="presParOf" srcId="{08187C8B-53C0-423E-92A6-A192211B3A0C}" destId="{6B2EFBF5-DF17-4BA5-8E7B-F112E6F86F46}" srcOrd="8" destOrd="0" presId="urn:microsoft.com/office/officeart/2008/layout/PictureStrips"/>
    <dgm:cxn modelId="{E35F0D7D-B9B4-4F8A-9658-04BB706A0145}" type="presParOf" srcId="{6B2EFBF5-DF17-4BA5-8E7B-F112E6F86F46}" destId="{8B7FFACC-332D-4CA4-8D03-74B4B39E9121}" srcOrd="0" destOrd="0" presId="urn:microsoft.com/office/officeart/2008/layout/PictureStrips"/>
    <dgm:cxn modelId="{90F8DBD9-5C6E-4B19-B743-9DDC6F58CD04}" type="presParOf" srcId="{6B2EFBF5-DF17-4BA5-8E7B-F112E6F86F46}" destId="{D061AF38-D541-4DE6-ADDF-318E77326AE1}" srcOrd="1" destOrd="0" presId="urn:microsoft.com/office/officeart/2008/layout/PictureStrips"/>
    <dgm:cxn modelId="{8A4ED00B-2881-40C1-A2B1-77D688C40690}" type="presParOf" srcId="{08187C8B-53C0-423E-92A6-A192211B3A0C}" destId="{6EDA3052-93B7-4BEF-B630-B4D1CAAEC615}" srcOrd="9" destOrd="0" presId="urn:microsoft.com/office/officeart/2008/layout/PictureStrips"/>
    <dgm:cxn modelId="{51259C61-92E0-4041-B7C3-51A2338B4230}" type="presParOf" srcId="{08187C8B-53C0-423E-92A6-A192211B3A0C}" destId="{157E8E8C-F146-4264-A1A0-ABE01540D005}" srcOrd="10" destOrd="0" presId="urn:microsoft.com/office/officeart/2008/layout/PictureStrips"/>
    <dgm:cxn modelId="{F12A6208-E9AD-43BB-82A2-7DF87F847251}" type="presParOf" srcId="{157E8E8C-F146-4264-A1A0-ABE01540D005}" destId="{7E69D154-1641-44B8-B428-506D99A46446}" srcOrd="0" destOrd="0" presId="urn:microsoft.com/office/officeart/2008/layout/PictureStrips"/>
    <dgm:cxn modelId="{3DA170B3-89F8-4332-BC1C-0609B49F45E5}" type="presParOf" srcId="{157E8E8C-F146-4264-A1A0-ABE01540D005}" destId="{6969361E-E203-4E7F-B0BC-545DA202CC21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A1AC5-1F61-4B58-9B1D-2919C4A748AA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F6BB8-637A-4929-8B3B-72033BCE99C7}">
      <dsp:nvSpPr>
        <dsp:cNvPr id="0" name=""/>
        <dsp:cNvSpPr/>
      </dsp:nvSpPr>
      <dsp:spPr>
        <a:xfrm>
          <a:off x="380119" y="246332"/>
          <a:ext cx="7675541" cy="49244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 open-minded: Embrace new perspectives and ideas.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119" y="246332"/>
        <a:ext cx="7675541" cy="492448"/>
      </dsp:txXfrm>
    </dsp:sp>
    <dsp:sp modelId="{AC796BE7-1EAC-4509-8FF6-711E839CD72D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CDC894-11C8-4441-9101-6A01B6552E61}">
      <dsp:nvSpPr>
        <dsp:cNvPr id="0" name=""/>
        <dsp:cNvSpPr/>
      </dsp:nvSpPr>
      <dsp:spPr>
        <a:xfrm>
          <a:off x="826075" y="985438"/>
          <a:ext cx="7229585" cy="492448"/>
        </a:xfrm>
        <a:prstGeom prst="rect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 "I think," "I feel," etc.: Your voice matters in this learning journey.</a:t>
          </a:r>
        </a:p>
      </dsp:txBody>
      <dsp:txXfrm>
        <a:off x="826075" y="985438"/>
        <a:ext cx="7229585" cy="492448"/>
      </dsp:txXfrm>
    </dsp:sp>
    <dsp:sp modelId="{A8AF5F34-209B-460D-BD5C-7477A11D2926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979D5C-A4BB-48B2-A569-F2DA246198C5}">
      <dsp:nvSpPr>
        <dsp:cNvPr id="0" name=""/>
        <dsp:cNvSpPr/>
      </dsp:nvSpPr>
      <dsp:spPr>
        <a:xfrm>
          <a:off x="1070457" y="1724003"/>
          <a:ext cx="6985203" cy="492448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Listen carefully: Respectfully engage with others' contributions.</a:t>
          </a:r>
        </a:p>
      </dsp:txBody>
      <dsp:txXfrm>
        <a:off x="1070457" y="1724003"/>
        <a:ext cx="6985203" cy="492448"/>
      </dsp:txXfrm>
    </dsp:sp>
    <dsp:sp modelId="{600F365E-5C93-4352-AEAA-D222F61DA843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91A8937-6CE5-4828-BDE3-002B60DD0B87}">
      <dsp:nvSpPr>
        <dsp:cNvPr id="0" name=""/>
        <dsp:cNvSpPr/>
      </dsp:nvSpPr>
      <dsp:spPr>
        <a:xfrm>
          <a:off x="1148486" y="2463109"/>
          <a:ext cx="6907174" cy="492448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One conversation at a time: Ensure everyone has a chance to speak.</a:t>
          </a:r>
        </a:p>
      </dsp:txBody>
      <dsp:txXfrm>
        <a:off x="1148486" y="2463109"/>
        <a:ext cx="6907174" cy="492448"/>
      </dsp:txXfrm>
    </dsp:sp>
    <dsp:sp modelId="{12951314-EEC1-4D63-8D79-1B22836451B7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DE4CF7-DA3E-4445-BDEC-82878E401125}">
      <dsp:nvSpPr>
        <dsp:cNvPr id="0" name=""/>
        <dsp:cNvSpPr/>
      </dsp:nvSpPr>
      <dsp:spPr>
        <a:xfrm>
          <a:off x="1070457" y="3202215"/>
          <a:ext cx="6985203" cy="492448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Respect others' opinions: Value diverse viewpoints.</a:t>
          </a:r>
        </a:p>
      </dsp:txBody>
      <dsp:txXfrm>
        <a:off x="1070457" y="3202215"/>
        <a:ext cx="6985203" cy="492448"/>
      </dsp:txXfrm>
    </dsp:sp>
    <dsp:sp modelId="{6C7DFFB3-4481-4801-A5E2-1A554A7C4DFA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F156AE-453F-4B4B-8654-5D0A87E91E70}">
      <dsp:nvSpPr>
        <dsp:cNvPr id="0" name=""/>
        <dsp:cNvSpPr/>
      </dsp:nvSpPr>
      <dsp:spPr>
        <a:xfrm>
          <a:off x="826075" y="3940779"/>
          <a:ext cx="7229585" cy="492448"/>
        </a:xfrm>
        <a:prstGeom prst="rect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Give constructive feedback: Offer helpful insights to support growth.</a:t>
          </a:r>
        </a:p>
      </dsp:txBody>
      <dsp:txXfrm>
        <a:off x="826075" y="3940779"/>
        <a:ext cx="7229585" cy="492448"/>
      </dsp:txXfrm>
    </dsp:sp>
    <dsp:sp modelId="{BC7A70EC-3DD2-4C24-92CE-65455F4488BC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CC6F7A-F86A-445A-8256-6250BF30F7D4}">
      <dsp:nvSpPr>
        <dsp:cNvPr id="0" name=""/>
        <dsp:cNvSpPr/>
      </dsp:nvSpPr>
      <dsp:spPr>
        <a:xfrm>
          <a:off x="380119" y="4679885"/>
          <a:ext cx="7675541" cy="49244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Build on ideas: Collaborate and enhance each other's thoughts.</a:t>
          </a:r>
        </a:p>
      </dsp:txBody>
      <dsp:txXfrm>
        <a:off x="380119" y="4679885"/>
        <a:ext cx="7675541" cy="492448"/>
      </dsp:txXfrm>
    </dsp:sp>
    <dsp:sp modelId="{DC2D7998-CC05-437B-8CDE-EDEE40A57B1C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B9AB9-3F7C-4C2A-A414-11D3654CF2DE}">
      <dsp:nvSpPr>
        <dsp:cNvPr id="0" name=""/>
        <dsp:cNvSpPr/>
      </dsp:nvSpPr>
      <dsp:spPr>
        <a:xfrm>
          <a:off x="155129" y="363288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/>
              <a:ea typeface="Calibri" panose="020F0502020204030204"/>
              <a:cs typeface="Calibri"/>
            </a:rPr>
            <a:t>Procedural Programming Continued..</a:t>
          </a:r>
        </a:p>
      </dsp:txBody>
      <dsp:txXfrm>
        <a:off x="155129" y="363288"/>
        <a:ext cx="3722182" cy="1163181"/>
      </dsp:txXfrm>
    </dsp:sp>
    <dsp:sp modelId="{39531726-4DC1-47C0-8082-283A610AD1E3}">
      <dsp:nvSpPr>
        <dsp:cNvPr id="0" name=""/>
        <dsp:cNvSpPr/>
      </dsp:nvSpPr>
      <dsp:spPr>
        <a:xfrm>
          <a:off x="39" y="195273"/>
          <a:ext cx="814227" cy="122134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6C512-52A8-4B89-8115-22577AB24792}">
      <dsp:nvSpPr>
        <dsp:cNvPr id="0" name=""/>
        <dsp:cNvSpPr/>
      </dsp:nvSpPr>
      <dsp:spPr>
        <a:xfrm>
          <a:off x="4258336" y="363288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/>
              <a:ea typeface="Calibri" panose="020F0502020204030204"/>
              <a:cs typeface="Calibri"/>
            </a:rPr>
            <a:t>Functions in Python</a:t>
          </a:r>
        </a:p>
      </dsp:txBody>
      <dsp:txXfrm>
        <a:off x="4258336" y="363288"/>
        <a:ext cx="3722182" cy="1163181"/>
      </dsp:txXfrm>
    </dsp:sp>
    <dsp:sp modelId="{56361036-5486-4D13-8B02-03E899C865DE}">
      <dsp:nvSpPr>
        <dsp:cNvPr id="0" name=""/>
        <dsp:cNvSpPr/>
      </dsp:nvSpPr>
      <dsp:spPr>
        <a:xfrm>
          <a:off x="4103245" y="195273"/>
          <a:ext cx="814227" cy="1221341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BB309-9DE0-4E1E-A4A9-85C8A8816F1E}">
      <dsp:nvSpPr>
        <dsp:cNvPr id="0" name=""/>
        <dsp:cNvSpPr/>
      </dsp:nvSpPr>
      <dsp:spPr>
        <a:xfrm>
          <a:off x="155129" y="1827605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Call and Return from a function</a:t>
          </a:r>
          <a:endParaRPr lang="en-US" sz="2400" b="1" kern="1200" dirty="0">
            <a:solidFill>
              <a:schemeClr val="tx1"/>
            </a:solidFill>
            <a:latin typeface="Times New Roman"/>
            <a:ea typeface="Calibri" panose="020F0502020204030204"/>
            <a:cs typeface="Calibri"/>
          </a:endParaRPr>
        </a:p>
      </dsp:txBody>
      <dsp:txXfrm>
        <a:off x="155129" y="1827605"/>
        <a:ext cx="3722182" cy="1163181"/>
      </dsp:txXfrm>
    </dsp:sp>
    <dsp:sp modelId="{EAB8DE16-6FE3-4AB8-AB2C-D1B5C24EF78E}">
      <dsp:nvSpPr>
        <dsp:cNvPr id="0" name=""/>
        <dsp:cNvSpPr/>
      </dsp:nvSpPr>
      <dsp:spPr>
        <a:xfrm>
          <a:off x="39" y="1659589"/>
          <a:ext cx="814227" cy="122134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BBF9F-1E02-4ECE-A069-563D6AE169BC}">
      <dsp:nvSpPr>
        <dsp:cNvPr id="0" name=""/>
        <dsp:cNvSpPr/>
      </dsp:nvSpPr>
      <dsp:spPr>
        <a:xfrm>
          <a:off x="4258336" y="1827605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latin typeface="Times New Roman"/>
              <a:ea typeface="Calibri" panose="020F0502020204030204"/>
              <a:cs typeface="Calibri"/>
            </a:rPr>
            <a:t>Default </a:t>
          </a:r>
          <a:r>
            <a:rPr lang="en-US" sz="2400" b="1" kern="1200" dirty="0">
              <a:latin typeface="Times New Roman"/>
              <a:ea typeface="Calibri" panose="020F0502020204030204"/>
              <a:cs typeface="Calibri"/>
            </a:rPr>
            <a:t>Parameter</a:t>
          </a:r>
        </a:p>
      </dsp:txBody>
      <dsp:txXfrm>
        <a:off x="4258336" y="1827605"/>
        <a:ext cx="3722182" cy="1163181"/>
      </dsp:txXfrm>
    </dsp:sp>
    <dsp:sp modelId="{A6320462-72B1-429C-ADA5-8266EBD6CEA8}">
      <dsp:nvSpPr>
        <dsp:cNvPr id="0" name=""/>
        <dsp:cNvSpPr/>
      </dsp:nvSpPr>
      <dsp:spPr>
        <a:xfrm>
          <a:off x="4103245" y="1659589"/>
          <a:ext cx="814227" cy="1221341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FFACC-332D-4CA4-8D03-74B4B39E9121}">
      <dsp:nvSpPr>
        <dsp:cNvPr id="0" name=""/>
        <dsp:cNvSpPr/>
      </dsp:nvSpPr>
      <dsp:spPr>
        <a:xfrm>
          <a:off x="155129" y="3291921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/>
              <a:ea typeface="Calibri" panose="020F0502020204030204"/>
              <a:cs typeface="Calibri"/>
            </a:rPr>
            <a:t>Scope of Variable</a:t>
          </a:r>
        </a:p>
      </dsp:txBody>
      <dsp:txXfrm>
        <a:off x="155129" y="3291921"/>
        <a:ext cx="3722182" cy="1163181"/>
      </dsp:txXfrm>
    </dsp:sp>
    <dsp:sp modelId="{D061AF38-D541-4DE6-ADDF-318E77326AE1}">
      <dsp:nvSpPr>
        <dsp:cNvPr id="0" name=""/>
        <dsp:cNvSpPr/>
      </dsp:nvSpPr>
      <dsp:spPr>
        <a:xfrm>
          <a:off x="39" y="3123906"/>
          <a:ext cx="814227" cy="122134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9D154-1641-44B8-B428-506D99A46446}">
      <dsp:nvSpPr>
        <dsp:cNvPr id="0" name=""/>
        <dsp:cNvSpPr/>
      </dsp:nvSpPr>
      <dsp:spPr>
        <a:xfrm>
          <a:off x="4258336" y="3291921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/>
              <a:ea typeface="Calibri" panose="020F0502020204030204"/>
              <a:cs typeface="Calibri"/>
            </a:rPr>
            <a:t>Key points 2.5</a:t>
          </a:r>
        </a:p>
      </dsp:txBody>
      <dsp:txXfrm>
        <a:off x="4258336" y="3291921"/>
        <a:ext cx="3722182" cy="1163181"/>
      </dsp:txXfrm>
    </dsp:sp>
    <dsp:sp modelId="{6969361E-E203-4E7F-B0BC-545DA202CC21}">
      <dsp:nvSpPr>
        <dsp:cNvPr id="0" name=""/>
        <dsp:cNvSpPr/>
      </dsp:nvSpPr>
      <dsp:spPr>
        <a:xfrm>
          <a:off x="4103245" y="3123906"/>
          <a:ext cx="814227" cy="1221341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E4E4F-1EDD-4595-9DD6-31162FC8AE6A}">
      <dsp:nvSpPr>
        <dsp:cNvPr id="0" name=""/>
        <dsp:cNvSpPr/>
      </dsp:nvSpPr>
      <dsp:spPr>
        <a:xfrm>
          <a:off x="0" y="3412880"/>
          <a:ext cx="5262573" cy="4479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imes New Roman"/>
              <a:ea typeface="Calibri" panose="020F0502020204030204"/>
              <a:cs typeface="Calibri"/>
            </a:rPr>
            <a:t>Key points 2.6</a:t>
          </a:r>
          <a:endParaRPr lang="en-IN" sz="1500" kern="1200"/>
        </a:p>
      </dsp:txBody>
      <dsp:txXfrm>
        <a:off x="0" y="3412880"/>
        <a:ext cx="5262573" cy="447938"/>
      </dsp:txXfrm>
    </dsp:sp>
    <dsp:sp modelId="{3243397E-C181-4AAB-A770-B2047EEBFC13}">
      <dsp:nvSpPr>
        <dsp:cNvPr id="0" name=""/>
        <dsp:cNvSpPr/>
      </dsp:nvSpPr>
      <dsp:spPr>
        <a:xfrm rot="10800000">
          <a:off x="0" y="2730669"/>
          <a:ext cx="5262573" cy="688929"/>
        </a:xfrm>
        <a:prstGeom prst="upArrowCallou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imes New Roman"/>
              <a:ea typeface="Calibri" panose="020F0502020204030204"/>
              <a:cs typeface="Calibri"/>
            </a:rPr>
            <a:t>Practice tasks</a:t>
          </a:r>
        </a:p>
      </dsp:txBody>
      <dsp:txXfrm rot="10800000">
        <a:off x="0" y="2730669"/>
        <a:ext cx="5262573" cy="447645"/>
      </dsp:txXfrm>
    </dsp:sp>
    <dsp:sp modelId="{D64133A0-65AE-4660-8DDA-CFB31439A8B6}">
      <dsp:nvSpPr>
        <dsp:cNvPr id="0" name=""/>
        <dsp:cNvSpPr/>
      </dsp:nvSpPr>
      <dsp:spPr>
        <a:xfrm rot="10800000">
          <a:off x="0" y="2048458"/>
          <a:ext cx="5262573" cy="688929"/>
        </a:xfrm>
        <a:prstGeom prst="upArrowCallou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imes New Roman"/>
              <a:ea typeface="Calibri" panose="020F0502020204030204"/>
              <a:cs typeface="Calibri"/>
            </a:rPr>
            <a:t>Documentation Tools</a:t>
          </a:r>
        </a:p>
      </dsp:txBody>
      <dsp:txXfrm rot="10800000">
        <a:off x="0" y="2048458"/>
        <a:ext cx="5262573" cy="447645"/>
      </dsp:txXfrm>
    </dsp:sp>
    <dsp:sp modelId="{E6D58C2A-1201-4506-AEEF-F0556BB54B31}">
      <dsp:nvSpPr>
        <dsp:cNvPr id="0" name=""/>
        <dsp:cNvSpPr/>
      </dsp:nvSpPr>
      <dsp:spPr>
        <a:xfrm rot="10800000">
          <a:off x="0" y="1366248"/>
          <a:ext cx="5262573" cy="688929"/>
        </a:xfrm>
        <a:prstGeom prst="upArrowCallou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rPr>
            <a:t>Testing</a:t>
          </a:r>
          <a:endParaRPr lang="en-US" sz="1500" b="1" kern="1200" dirty="0">
            <a:solidFill>
              <a:schemeClr val="bg1"/>
            </a:solidFill>
            <a:latin typeface="Times New Roman"/>
            <a:ea typeface="Calibri" panose="020F0502020204030204"/>
            <a:cs typeface="Calibri"/>
          </a:endParaRPr>
        </a:p>
      </dsp:txBody>
      <dsp:txXfrm rot="10800000">
        <a:off x="0" y="1366248"/>
        <a:ext cx="5262573" cy="447645"/>
      </dsp:txXfrm>
    </dsp:sp>
    <dsp:sp modelId="{01E02813-FD97-4DB6-907E-A63A53CF06EC}">
      <dsp:nvSpPr>
        <dsp:cNvPr id="0" name=""/>
        <dsp:cNvSpPr/>
      </dsp:nvSpPr>
      <dsp:spPr>
        <a:xfrm rot="10800000">
          <a:off x="0" y="684037"/>
          <a:ext cx="5262573" cy="688929"/>
        </a:xfrm>
        <a:prstGeom prst="upArrowCallou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Times New Roman"/>
              <a:ea typeface="Calibri" panose="020F0502020204030204"/>
              <a:cs typeface="Calibri"/>
            </a:rPr>
            <a:t>Object Oriented Programming</a:t>
          </a:r>
        </a:p>
      </dsp:txBody>
      <dsp:txXfrm rot="10800000">
        <a:off x="0" y="684037"/>
        <a:ext cx="5262573" cy="447645"/>
      </dsp:txXfrm>
    </dsp:sp>
    <dsp:sp modelId="{B8A98A20-C69F-4690-ACE6-ACA3D927DE9E}">
      <dsp:nvSpPr>
        <dsp:cNvPr id="0" name=""/>
        <dsp:cNvSpPr/>
      </dsp:nvSpPr>
      <dsp:spPr>
        <a:xfrm rot="10800000">
          <a:off x="0" y="1827"/>
          <a:ext cx="5262573" cy="688929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>
              <a:latin typeface="Times New Roman"/>
              <a:ea typeface="Calibri" panose="020F0502020204030204"/>
              <a:cs typeface="Calibri"/>
            </a:rPr>
            <a:t>Modular Programming</a:t>
          </a:r>
          <a:endParaRPr lang="en-US" sz="1500" b="1" kern="1200" dirty="0">
            <a:latin typeface="Times New Roman"/>
            <a:ea typeface="Calibri" panose="020F0502020204030204"/>
            <a:cs typeface="Calibri"/>
          </a:endParaRPr>
        </a:p>
      </dsp:txBody>
      <dsp:txXfrm rot="10800000">
        <a:off x="0" y="1827"/>
        <a:ext cx="5262573" cy="4476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A7A69-1201-490B-A101-79251847D10A}">
      <dsp:nvSpPr>
        <dsp:cNvPr id="0" name=""/>
        <dsp:cNvSpPr/>
      </dsp:nvSpPr>
      <dsp:spPr>
        <a:xfrm>
          <a:off x="5045165" y="2527945"/>
          <a:ext cx="4180552" cy="362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87"/>
              </a:lnTo>
              <a:lnTo>
                <a:pt x="4180552" y="181387"/>
              </a:lnTo>
              <a:lnTo>
                <a:pt x="4180552" y="3627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8385F-3276-43DB-8817-7AF0CF903D52}">
      <dsp:nvSpPr>
        <dsp:cNvPr id="0" name=""/>
        <dsp:cNvSpPr/>
      </dsp:nvSpPr>
      <dsp:spPr>
        <a:xfrm>
          <a:off x="5045165" y="2527945"/>
          <a:ext cx="2090276" cy="3627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87"/>
              </a:lnTo>
              <a:lnTo>
                <a:pt x="2090276" y="181387"/>
              </a:lnTo>
              <a:lnTo>
                <a:pt x="2090276" y="3627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28BCEA-DF3F-40F1-9066-FEE4EE1FE3E5}">
      <dsp:nvSpPr>
        <dsp:cNvPr id="0" name=""/>
        <dsp:cNvSpPr/>
      </dsp:nvSpPr>
      <dsp:spPr>
        <a:xfrm>
          <a:off x="4999445" y="2527945"/>
          <a:ext cx="91440" cy="3627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27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FE3F8-B9B1-4A54-8466-A64A7FE4BC6D}">
      <dsp:nvSpPr>
        <dsp:cNvPr id="0" name=""/>
        <dsp:cNvSpPr/>
      </dsp:nvSpPr>
      <dsp:spPr>
        <a:xfrm>
          <a:off x="2954889" y="2527945"/>
          <a:ext cx="2090276" cy="362775"/>
        </a:xfrm>
        <a:custGeom>
          <a:avLst/>
          <a:gdLst/>
          <a:ahLst/>
          <a:cxnLst/>
          <a:rect l="0" t="0" r="0" b="0"/>
          <a:pathLst>
            <a:path>
              <a:moveTo>
                <a:pt x="2090276" y="0"/>
              </a:moveTo>
              <a:lnTo>
                <a:pt x="2090276" y="181387"/>
              </a:lnTo>
              <a:lnTo>
                <a:pt x="0" y="181387"/>
              </a:lnTo>
              <a:lnTo>
                <a:pt x="0" y="3627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43629-3088-4D46-BE2C-670EC284A341}">
      <dsp:nvSpPr>
        <dsp:cNvPr id="0" name=""/>
        <dsp:cNvSpPr/>
      </dsp:nvSpPr>
      <dsp:spPr>
        <a:xfrm>
          <a:off x="864612" y="2527945"/>
          <a:ext cx="4180552" cy="362775"/>
        </a:xfrm>
        <a:custGeom>
          <a:avLst/>
          <a:gdLst/>
          <a:ahLst/>
          <a:cxnLst/>
          <a:rect l="0" t="0" r="0" b="0"/>
          <a:pathLst>
            <a:path>
              <a:moveTo>
                <a:pt x="4180552" y="0"/>
              </a:moveTo>
              <a:lnTo>
                <a:pt x="4180552" y="181387"/>
              </a:lnTo>
              <a:lnTo>
                <a:pt x="0" y="181387"/>
              </a:lnTo>
              <a:lnTo>
                <a:pt x="0" y="36277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EE30CB-C333-4FCC-AE10-543BD40DB816}">
      <dsp:nvSpPr>
        <dsp:cNvPr id="0" name=""/>
        <dsp:cNvSpPr/>
      </dsp:nvSpPr>
      <dsp:spPr>
        <a:xfrm>
          <a:off x="3722003" y="1664195"/>
          <a:ext cx="2646324" cy="863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Principles of Modular Software Design</a:t>
          </a:r>
        </a:p>
      </dsp:txBody>
      <dsp:txXfrm>
        <a:off x="3722003" y="1664195"/>
        <a:ext cx="2646324" cy="863750"/>
      </dsp:txXfrm>
    </dsp:sp>
    <dsp:sp modelId="{8257599E-D0E4-411D-B341-D700AAC8E0D0}">
      <dsp:nvSpPr>
        <dsp:cNvPr id="0" name=""/>
        <dsp:cNvSpPr/>
      </dsp:nvSpPr>
      <dsp:spPr>
        <a:xfrm>
          <a:off x="862" y="2890721"/>
          <a:ext cx="1727501" cy="8637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Decomposition</a:t>
          </a:r>
        </a:p>
      </dsp:txBody>
      <dsp:txXfrm>
        <a:off x="862" y="2890721"/>
        <a:ext cx="1727501" cy="863750"/>
      </dsp:txXfrm>
    </dsp:sp>
    <dsp:sp modelId="{3994DB24-C5EB-4C1C-97CA-B82BF19753E8}">
      <dsp:nvSpPr>
        <dsp:cNvPr id="0" name=""/>
        <dsp:cNvSpPr/>
      </dsp:nvSpPr>
      <dsp:spPr>
        <a:xfrm>
          <a:off x="2091138" y="2890721"/>
          <a:ext cx="1727501" cy="8637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Abstraction</a:t>
          </a:r>
        </a:p>
      </dsp:txBody>
      <dsp:txXfrm>
        <a:off x="2091138" y="2890721"/>
        <a:ext cx="1727501" cy="863750"/>
      </dsp:txXfrm>
    </dsp:sp>
    <dsp:sp modelId="{77D65A54-B435-4424-BAFC-1EC7CECFDA20}">
      <dsp:nvSpPr>
        <dsp:cNvPr id="0" name=""/>
        <dsp:cNvSpPr/>
      </dsp:nvSpPr>
      <dsp:spPr>
        <a:xfrm>
          <a:off x="4181414" y="2890721"/>
          <a:ext cx="1727501" cy="8637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Encapsulation</a:t>
          </a:r>
        </a:p>
      </dsp:txBody>
      <dsp:txXfrm>
        <a:off x="4181414" y="2890721"/>
        <a:ext cx="1727501" cy="863750"/>
      </dsp:txXfrm>
    </dsp:sp>
    <dsp:sp modelId="{A3828A09-A87F-4F03-85AE-EA489D69EF34}">
      <dsp:nvSpPr>
        <dsp:cNvPr id="0" name=""/>
        <dsp:cNvSpPr/>
      </dsp:nvSpPr>
      <dsp:spPr>
        <a:xfrm>
          <a:off x="6271691" y="2890721"/>
          <a:ext cx="1727501" cy="8637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Reusability</a:t>
          </a:r>
        </a:p>
      </dsp:txBody>
      <dsp:txXfrm>
        <a:off x="6271691" y="2890721"/>
        <a:ext cx="1727501" cy="863750"/>
      </dsp:txXfrm>
    </dsp:sp>
    <dsp:sp modelId="{C776D839-2CC6-41D9-B25B-A80A374730F3}">
      <dsp:nvSpPr>
        <dsp:cNvPr id="0" name=""/>
        <dsp:cNvSpPr/>
      </dsp:nvSpPr>
      <dsp:spPr>
        <a:xfrm>
          <a:off x="8361967" y="2890721"/>
          <a:ext cx="1727501" cy="8637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Modularity</a:t>
          </a:r>
        </a:p>
      </dsp:txBody>
      <dsp:txXfrm>
        <a:off x="8361967" y="2890721"/>
        <a:ext cx="1727501" cy="8637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1287B-2216-4DE7-BF14-94AF319D7DDC}">
      <dsp:nvSpPr>
        <dsp:cNvPr id="0" name=""/>
        <dsp:cNvSpPr/>
      </dsp:nvSpPr>
      <dsp:spPr>
        <a:xfrm>
          <a:off x="1664670" y="2373609"/>
          <a:ext cx="2280069" cy="515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Advantages of Modular Design</a:t>
          </a:r>
        </a:p>
      </dsp:txBody>
      <dsp:txXfrm>
        <a:off x="1679780" y="2388719"/>
        <a:ext cx="2249849" cy="485684"/>
      </dsp:txXfrm>
    </dsp:sp>
    <dsp:sp modelId="{B4E66826-FB55-432B-88E4-E7EB6C244547}">
      <dsp:nvSpPr>
        <dsp:cNvPr id="0" name=""/>
        <dsp:cNvSpPr/>
      </dsp:nvSpPr>
      <dsp:spPr>
        <a:xfrm rot="16791948">
          <a:off x="2946711" y="1436159"/>
          <a:ext cx="2408781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2408781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4090882" y="1384762"/>
        <a:ext cx="120439" cy="120439"/>
      </dsp:txXfrm>
    </dsp:sp>
    <dsp:sp modelId="{0DF21F5B-E348-473D-A8F3-F4DDDB37C51D}">
      <dsp:nvSpPr>
        <dsp:cNvPr id="0" name=""/>
        <dsp:cNvSpPr/>
      </dsp:nvSpPr>
      <dsp:spPr>
        <a:xfrm>
          <a:off x="4357463" y="449"/>
          <a:ext cx="1031808" cy="515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Simplicity</a:t>
          </a:r>
        </a:p>
      </dsp:txBody>
      <dsp:txXfrm>
        <a:off x="4372573" y="15559"/>
        <a:ext cx="1001588" cy="485684"/>
      </dsp:txXfrm>
    </dsp:sp>
    <dsp:sp modelId="{D007E5E7-837E-48E4-8D49-ADAA6ABFEA7E}">
      <dsp:nvSpPr>
        <dsp:cNvPr id="0" name=""/>
        <dsp:cNvSpPr/>
      </dsp:nvSpPr>
      <dsp:spPr>
        <a:xfrm rot="16983315">
          <a:off x="3237554" y="1732804"/>
          <a:ext cx="1827095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827095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4105424" y="1695949"/>
        <a:ext cx="91354" cy="91354"/>
      </dsp:txXfrm>
    </dsp:sp>
    <dsp:sp modelId="{0CC29B09-E3EC-44DF-950C-6D1C5DF67BB4}">
      <dsp:nvSpPr>
        <dsp:cNvPr id="0" name=""/>
        <dsp:cNvSpPr/>
      </dsp:nvSpPr>
      <dsp:spPr>
        <a:xfrm>
          <a:off x="4357463" y="593739"/>
          <a:ext cx="1031808" cy="515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Reusability </a:t>
          </a:r>
        </a:p>
      </dsp:txBody>
      <dsp:txXfrm>
        <a:off x="4372573" y="608849"/>
        <a:ext cx="1001588" cy="485684"/>
      </dsp:txXfrm>
    </dsp:sp>
    <dsp:sp modelId="{33C7EA60-21AE-44B9-B4E1-9E6F91EB7C72}">
      <dsp:nvSpPr>
        <dsp:cNvPr id="0" name=""/>
        <dsp:cNvSpPr/>
      </dsp:nvSpPr>
      <dsp:spPr>
        <a:xfrm rot="17350740">
          <a:off x="3522947" y="2029449"/>
          <a:ext cx="1256308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308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119694" y="2006863"/>
        <a:ext cx="62815" cy="62815"/>
      </dsp:txXfrm>
    </dsp:sp>
    <dsp:sp modelId="{378F7389-9A5A-412B-B530-ED8D1BFE3B48}">
      <dsp:nvSpPr>
        <dsp:cNvPr id="0" name=""/>
        <dsp:cNvSpPr/>
      </dsp:nvSpPr>
      <dsp:spPr>
        <a:xfrm>
          <a:off x="4357463" y="1187029"/>
          <a:ext cx="1031808" cy="515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Ease of Maintenance</a:t>
          </a:r>
        </a:p>
      </dsp:txBody>
      <dsp:txXfrm>
        <a:off x="4372573" y="1202139"/>
        <a:ext cx="1001588" cy="485684"/>
      </dsp:txXfrm>
    </dsp:sp>
    <dsp:sp modelId="{733D2D25-16BE-4559-81EE-9A1A02FE70B5}">
      <dsp:nvSpPr>
        <dsp:cNvPr id="0" name=""/>
        <dsp:cNvSpPr/>
      </dsp:nvSpPr>
      <dsp:spPr>
        <a:xfrm rot="18289469">
          <a:off x="3789738" y="2326094"/>
          <a:ext cx="72272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722726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133034" y="2316848"/>
        <a:ext cx="36136" cy="36136"/>
      </dsp:txXfrm>
    </dsp:sp>
    <dsp:sp modelId="{2855D5FF-89DE-477A-9305-A4AAE87E6FEF}">
      <dsp:nvSpPr>
        <dsp:cNvPr id="0" name=""/>
        <dsp:cNvSpPr/>
      </dsp:nvSpPr>
      <dsp:spPr>
        <a:xfrm>
          <a:off x="4357463" y="1780319"/>
          <a:ext cx="1031808" cy="515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Parallel Development</a:t>
          </a:r>
        </a:p>
      </dsp:txBody>
      <dsp:txXfrm>
        <a:off x="4372573" y="1795429"/>
        <a:ext cx="1001588" cy="485684"/>
      </dsp:txXfrm>
    </dsp:sp>
    <dsp:sp modelId="{A7D7124F-D828-43A8-BD6E-EC6B5D84A044}">
      <dsp:nvSpPr>
        <dsp:cNvPr id="0" name=""/>
        <dsp:cNvSpPr/>
      </dsp:nvSpPr>
      <dsp:spPr>
        <a:xfrm>
          <a:off x="3944740" y="2622739"/>
          <a:ext cx="412723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12723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140784" y="2621243"/>
        <a:ext cx="20636" cy="20636"/>
      </dsp:txXfrm>
    </dsp:sp>
    <dsp:sp modelId="{10D89959-8AB3-4E61-9D2E-FCBCB209E691}">
      <dsp:nvSpPr>
        <dsp:cNvPr id="0" name=""/>
        <dsp:cNvSpPr/>
      </dsp:nvSpPr>
      <dsp:spPr>
        <a:xfrm>
          <a:off x="4357463" y="2373609"/>
          <a:ext cx="1031808" cy="515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Scalability</a:t>
          </a:r>
        </a:p>
      </dsp:txBody>
      <dsp:txXfrm>
        <a:off x="4372573" y="2388719"/>
        <a:ext cx="1001588" cy="485684"/>
      </dsp:txXfrm>
    </dsp:sp>
    <dsp:sp modelId="{CA101F09-4193-488D-8A9A-807AE35E08E0}">
      <dsp:nvSpPr>
        <dsp:cNvPr id="0" name=""/>
        <dsp:cNvSpPr/>
      </dsp:nvSpPr>
      <dsp:spPr>
        <a:xfrm rot="3310531">
          <a:off x="3789738" y="2919384"/>
          <a:ext cx="722726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722726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133034" y="2910138"/>
        <a:ext cx="36136" cy="36136"/>
      </dsp:txXfrm>
    </dsp:sp>
    <dsp:sp modelId="{AAB9976D-31E8-41E9-BE7D-95631AD2BB56}">
      <dsp:nvSpPr>
        <dsp:cNvPr id="0" name=""/>
        <dsp:cNvSpPr/>
      </dsp:nvSpPr>
      <dsp:spPr>
        <a:xfrm>
          <a:off x="4357463" y="2966899"/>
          <a:ext cx="1031808" cy="515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Testing</a:t>
          </a:r>
        </a:p>
      </dsp:txBody>
      <dsp:txXfrm>
        <a:off x="4372573" y="2982009"/>
        <a:ext cx="1001588" cy="485684"/>
      </dsp:txXfrm>
    </dsp:sp>
    <dsp:sp modelId="{6CA21234-001D-4F24-B9D1-03E828707BF1}">
      <dsp:nvSpPr>
        <dsp:cNvPr id="0" name=""/>
        <dsp:cNvSpPr/>
      </dsp:nvSpPr>
      <dsp:spPr>
        <a:xfrm rot="4249260">
          <a:off x="3522947" y="3216029"/>
          <a:ext cx="1256308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256308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119694" y="3193443"/>
        <a:ext cx="62815" cy="62815"/>
      </dsp:txXfrm>
    </dsp:sp>
    <dsp:sp modelId="{1CB95BA9-2C0E-4D8F-AC55-E5184468AE89}">
      <dsp:nvSpPr>
        <dsp:cNvPr id="0" name=""/>
        <dsp:cNvSpPr/>
      </dsp:nvSpPr>
      <dsp:spPr>
        <a:xfrm>
          <a:off x="4357463" y="3560189"/>
          <a:ext cx="1031808" cy="515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Collaboration</a:t>
          </a:r>
        </a:p>
      </dsp:txBody>
      <dsp:txXfrm>
        <a:off x="4372573" y="3575299"/>
        <a:ext cx="1001588" cy="485684"/>
      </dsp:txXfrm>
    </dsp:sp>
    <dsp:sp modelId="{6D53B4F6-6352-4427-8B35-D4FC208D2BE4}">
      <dsp:nvSpPr>
        <dsp:cNvPr id="0" name=""/>
        <dsp:cNvSpPr/>
      </dsp:nvSpPr>
      <dsp:spPr>
        <a:xfrm rot="4616685">
          <a:off x="3237554" y="3512674"/>
          <a:ext cx="1827095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827095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4105424" y="3475818"/>
        <a:ext cx="91354" cy="91354"/>
      </dsp:txXfrm>
    </dsp:sp>
    <dsp:sp modelId="{8B05F695-47DD-4E45-B18F-53D087067F9D}">
      <dsp:nvSpPr>
        <dsp:cNvPr id="0" name=""/>
        <dsp:cNvSpPr/>
      </dsp:nvSpPr>
      <dsp:spPr>
        <a:xfrm>
          <a:off x="4357463" y="4153479"/>
          <a:ext cx="1031808" cy="515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Code Maintenance</a:t>
          </a:r>
        </a:p>
      </dsp:txBody>
      <dsp:txXfrm>
        <a:off x="4372573" y="4168589"/>
        <a:ext cx="1001588" cy="485684"/>
      </dsp:txXfrm>
    </dsp:sp>
    <dsp:sp modelId="{553695E6-4A5F-4D22-99F2-A0884E8AE8B9}">
      <dsp:nvSpPr>
        <dsp:cNvPr id="0" name=""/>
        <dsp:cNvSpPr/>
      </dsp:nvSpPr>
      <dsp:spPr>
        <a:xfrm rot="4808052">
          <a:off x="2946711" y="3809319"/>
          <a:ext cx="2408781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2408781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4090882" y="3757921"/>
        <a:ext cx="120439" cy="120439"/>
      </dsp:txXfrm>
    </dsp:sp>
    <dsp:sp modelId="{D2411442-2FDF-479F-92AC-E80B7AC0FCA6}">
      <dsp:nvSpPr>
        <dsp:cNvPr id="0" name=""/>
        <dsp:cNvSpPr/>
      </dsp:nvSpPr>
      <dsp:spPr>
        <a:xfrm>
          <a:off x="4357463" y="4746769"/>
          <a:ext cx="1031808" cy="515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Code Quality</a:t>
          </a:r>
        </a:p>
      </dsp:txBody>
      <dsp:txXfrm>
        <a:off x="4372573" y="4761879"/>
        <a:ext cx="1001588" cy="485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7A21E-ADF7-42D4-9681-B6443C63E373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Abstraction</a:t>
          </a:r>
        </a:p>
      </dsp:txBody>
      <dsp:txXfrm>
        <a:off x="5750448" y="4156276"/>
        <a:ext cx="1797595" cy="1224300"/>
      </dsp:txXfrm>
    </dsp:sp>
    <dsp:sp modelId="{3439BBD8-1A4E-4B55-B74B-D644CE33C7A8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Polymorphism</a:t>
          </a:r>
        </a:p>
      </dsp:txBody>
      <dsp:txXfrm>
        <a:off x="579956" y="4156276"/>
        <a:ext cx="1797595" cy="1224300"/>
      </dsp:txXfrm>
    </dsp:sp>
    <dsp:sp modelId="{860ECB90-0410-41F3-80CF-81ADB9110A1A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Inheritance</a:t>
          </a:r>
        </a:p>
      </dsp:txBody>
      <dsp:txXfrm>
        <a:off x="5750448" y="38090"/>
        <a:ext cx="1797595" cy="1224300"/>
      </dsp:txXfrm>
    </dsp:sp>
    <dsp:sp modelId="{0D7279F6-D866-4784-926A-E328D940BCEE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Encapsulation</a:t>
          </a:r>
        </a:p>
      </dsp:txBody>
      <dsp:txXfrm>
        <a:off x="579956" y="38090"/>
        <a:ext cx="1797595" cy="1224300"/>
      </dsp:txXfrm>
    </dsp:sp>
    <dsp:sp modelId="{8AD45266-6A25-46CC-B400-1B486D85199B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Data Security</a:t>
          </a:r>
        </a:p>
      </dsp:txBody>
      <dsp:txXfrm>
        <a:off x="2350740" y="996074"/>
        <a:ext cx="1659072" cy="1659072"/>
      </dsp:txXfrm>
    </dsp:sp>
    <dsp:sp modelId="{04E74FB4-DF92-4E7D-AB1E-E2DFE9CD948C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Code Reusability</a:t>
          </a:r>
        </a:p>
      </dsp:txBody>
      <dsp:txXfrm rot="-5400000">
        <a:off x="4118186" y="996074"/>
        <a:ext cx="1659072" cy="1659072"/>
      </dsp:txXfrm>
    </dsp:sp>
    <dsp:sp modelId="{8F7A1CD4-C7FA-4B05-8BDD-10D8D6C2494A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Hides Complexity</a:t>
          </a:r>
        </a:p>
      </dsp:txBody>
      <dsp:txXfrm rot="10800000">
        <a:off x="4118186" y="2763520"/>
        <a:ext cx="1659072" cy="1659072"/>
      </dsp:txXfrm>
    </dsp:sp>
    <dsp:sp modelId="{F9A8F203-0A98-481B-AE59-870BE44CBDD0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Code flexibility </a:t>
          </a:r>
        </a:p>
      </dsp:txBody>
      <dsp:txXfrm rot="5400000">
        <a:off x="2350740" y="2763520"/>
        <a:ext cx="1659072" cy="1659072"/>
      </dsp:txXfrm>
    </dsp:sp>
    <dsp:sp modelId="{9B87230F-1DE3-4740-885C-D52E49F1AD26}">
      <dsp:nvSpPr>
        <dsp:cNvPr id="0" name=""/>
        <dsp:cNvSpPr/>
      </dsp:nvSpPr>
      <dsp:spPr>
        <a:xfrm>
          <a:off x="3658954" y="2221653"/>
          <a:ext cx="810090" cy="704426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F96BF-4458-496A-B5B4-290ADE5FED37}">
      <dsp:nvSpPr>
        <dsp:cNvPr id="0" name=""/>
        <dsp:cNvSpPr/>
      </dsp:nvSpPr>
      <dsp:spPr>
        <a:xfrm rot="10800000">
          <a:off x="3658954" y="2492586"/>
          <a:ext cx="810090" cy="704426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2F552-D8CD-4716-ADD5-D899C9A70E8A}">
      <dsp:nvSpPr>
        <dsp:cNvPr id="0" name=""/>
        <dsp:cNvSpPr/>
      </dsp:nvSpPr>
      <dsp:spPr>
        <a:xfrm>
          <a:off x="2040234" y="537957"/>
          <a:ext cx="1869108" cy="93455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Types of Testing</a:t>
          </a:r>
        </a:p>
      </dsp:txBody>
      <dsp:txXfrm>
        <a:off x="2067606" y="565329"/>
        <a:ext cx="1814364" cy="879810"/>
      </dsp:txXfrm>
    </dsp:sp>
    <dsp:sp modelId="{28CB4CC8-2538-4371-9A20-D9CC9DF0E0B1}">
      <dsp:nvSpPr>
        <dsp:cNvPr id="0" name=""/>
        <dsp:cNvSpPr/>
      </dsp:nvSpPr>
      <dsp:spPr>
        <a:xfrm rot="19457599">
          <a:off x="3822802" y="694714"/>
          <a:ext cx="920725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920725" y="418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60147" y="713532"/>
        <a:ext cx="46036" cy="46036"/>
      </dsp:txXfrm>
    </dsp:sp>
    <dsp:sp modelId="{06176F0E-4C47-4175-A03A-6D33B83D5692}">
      <dsp:nvSpPr>
        <dsp:cNvPr id="0" name=""/>
        <dsp:cNvSpPr/>
      </dsp:nvSpPr>
      <dsp:spPr>
        <a:xfrm>
          <a:off x="4656987" y="589"/>
          <a:ext cx="1869108" cy="9345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Manual Testing</a:t>
          </a:r>
        </a:p>
      </dsp:txBody>
      <dsp:txXfrm>
        <a:off x="4684359" y="27961"/>
        <a:ext cx="1814364" cy="879810"/>
      </dsp:txXfrm>
    </dsp:sp>
    <dsp:sp modelId="{D5F28B67-ACAE-49AA-9115-BA081EF26E61}">
      <dsp:nvSpPr>
        <dsp:cNvPr id="0" name=""/>
        <dsp:cNvSpPr/>
      </dsp:nvSpPr>
      <dsp:spPr>
        <a:xfrm rot="2142401">
          <a:off x="3822802" y="1232083"/>
          <a:ext cx="920725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920725" y="418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260147" y="1250901"/>
        <a:ext cx="46036" cy="46036"/>
      </dsp:txXfrm>
    </dsp:sp>
    <dsp:sp modelId="{1F29C442-004E-478F-8B44-61E8EB395E55}">
      <dsp:nvSpPr>
        <dsp:cNvPr id="0" name=""/>
        <dsp:cNvSpPr/>
      </dsp:nvSpPr>
      <dsp:spPr>
        <a:xfrm>
          <a:off x="4656987" y="1075326"/>
          <a:ext cx="1869108" cy="9345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Automated Testing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84359" y="1102698"/>
        <a:ext cx="1814364" cy="8798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8212A-A4EA-45C2-9FA9-CA8C26F843CE}">
      <dsp:nvSpPr>
        <dsp:cNvPr id="0" name=""/>
        <dsp:cNvSpPr/>
      </dsp:nvSpPr>
      <dsp:spPr>
        <a:xfrm>
          <a:off x="0" y="0"/>
          <a:ext cx="11013440" cy="9594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Visual Inspection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Testers go through the program or app, checking all the buttons, screens, and features to see if they look right and work as expected. 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8636" y="0"/>
        <a:ext cx="8714803" cy="959481"/>
      </dsp:txXfrm>
    </dsp:sp>
    <dsp:sp modelId="{D79F9E53-6687-437C-8548-034A9F65AE79}">
      <dsp:nvSpPr>
        <dsp:cNvPr id="0" name=""/>
        <dsp:cNvSpPr/>
      </dsp:nvSpPr>
      <dsp:spPr>
        <a:xfrm>
          <a:off x="95948" y="95948"/>
          <a:ext cx="2202688" cy="7675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CC0248-36F6-4C21-827C-253ABC11D970}">
      <dsp:nvSpPr>
        <dsp:cNvPr id="0" name=""/>
        <dsp:cNvSpPr/>
      </dsp:nvSpPr>
      <dsp:spPr>
        <a:xfrm>
          <a:off x="0" y="1055429"/>
          <a:ext cx="11013440" cy="959481"/>
        </a:xfrm>
        <a:prstGeom prst="roundRect">
          <a:avLst>
            <a:gd name="adj" fmla="val 1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Functional Testing 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Testers click around, enter data, and use the program to see if it behaves as it's supposed to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8636" y="1055429"/>
        <a:ext cx="8714803" cy="959481"/>
      </dsp:txXfrm>
    </dsp:sp>
    <dsp:sp modelId="{E641B157-D2A6-4E68-8A5A-01AF34693AAE}">
      <dsp:nvSpPr>
        <dsp:cNvPr id="0" name=""/>
        <dsp:cNvSpPr/>
      </dsp:nvSpPr>
      <dsp:spPr>
        <a:xfrm>
          <a:off x="95948" y="1151377"/>
          <a:ext cx="2202688" cy="7675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2000" b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DE4335-6351-467F-AE66-EDC682A2810E}">
      <dsp:nvSpPr>
        <dsp:cNvPr id="0" name=""/>
        <dsp:cNvSpPr/>
      </dsp:nvSpPr>
      <dsp:spPr>
        <a:xfrm>
          <a:off x="0" y="2110859"/>
          <a:ext cx="11013440" cy="959481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Safety Testing 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Testers check if the program is safe from bad people trying to break into it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8636" y="2110859"/>
        <a:ext cx="8714803" cy="959481"/>
      </dsp:txXfrm>
    </dsp:sp>
    <dsp:sp modelId="{909E5287-8AA6-470D-BA0A-2EF7B45D91DC}">
      <dsp:nvSpPr>
        <dsp:cNvPr id="0" name=""/>
        <dsp:cNvSpPr/>
      </dsp:nvSpPr>
      <dsp:spPr>
        <a:xfrm>
          <a:off x="95948" y="2206807"/>
          <a:ext cx="2202688" cy="7675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05179-F393-451C-A155-99BFB0917C91}">
      <dsp:nvSpPr>
        <dsp:cNvPr id="0" name=""/>
        <dsp:cNvSpPr/>
      </dsp:nvSpPr>
      <dsp:spPr>
        <a:xfrm>
          <a:off x="0" y="3166289"/>
          <a:ext cx="11013440" cy="959481"/>
        </a:xfrm>
        <a:prstGeom prst="roundRect">
          <a:avLst>
            <a:gd name="adj" fmla="val 1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Performance Testing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Testers check if the program can handle lots of users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8636" y="3166289"/>
        <a:ext cx="8714803" cy="959481"/>
      </dsp:txXfrm>
    </dsp:sp>
    <dsp:sp modelId="{43C98071-B96B-4356-94AB-9E298ECF0A94}">
      <dsp:nvSpPr>
        <dsp:cNvPr id="0" name=""/>
        <dsp:cNvSpPr/>
      </dsp:nvSpPr>
      <dsp:spPr>
        <a:xfrm>
          <a:off x="95948" y="3262237"/>
          <a:ext cx="2202688" cy="7675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B14F2-8E4E-468D-BC8C-CF7B4396EC90}">
      <dsp:nvSpPr>
        <dsp:cNvPr id="0" name=""/>
        <dsp:cNvSpPr/>
      </dsp:nvSpPr>
      <dsp:spPr>
        <a:xfrm>
          <a:off x="0" y="4221719"/>
          <a:ext cx="11013440" cy="95948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Regression Testing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very time the program gets updated, testers make sure the new changes didn't "break" anything that used to work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98636" y="4221719"/>
        <a:ext cx="8714803" cy="959481"/>
      </dsp:txXfrm>
    </dsp:sp>
    <dsp:sp modelId="{52EEC226-922B-4EAE-977E-748B65C5BAC1}">
      <dsp:nvSpPr>
        <dsp:cNvPr id="0" name=""/>
        <dsp:cNvSpPr/>
      </dsp:nvSpPr>
      <dsp:spPr>
        <a:xfrm>
          <a:off x="95948" y="4317667"/>
          <a:ext cx="2202688" cy="7675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B9AB9-3F7C-4C2A-A414-11D3654CF2DE}">
      <dsp:nvSpPr>
        <dsp:cNvPr id="0" name=""/>
        <dsp:cNvSpPr/>
      </dsp:nvSpPr>
      <dsp:spPr>
        <a:xfrm>
          <a:off x="155129" y="363288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/>
              <a:ea typeface="Calibri" panose="020F0502020204030204"/>
              <a:cs typeface="Calibri"/>
            </a:rPr>
            <a:t>Modular Programming</a:t>
          </a:r>
        </a:p>
      </dsp:txBody>
      <dsp:txXfrm>
        <a:off x="155129" y="363288"/>
        <a:ext cx="3722182" cy="1163181"/>
      </dsp:txXfrm>
    </dsp:sp>
    <dsp:sp modelId="{39531726-4DC1-47C0-8082-283A610AD1E3}">
      <dsp:nvSpPr>
        <dsp:cNvPr id="0" name=""/>
        <dsp:cNvSpPr/>
      </dsp:nvSpPr>
      <dsp:spPr>
        <a:xfrm>
          <a:off x="39" y="195273"/>
          <a:ext cx="814227" cy="122134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6C512-52A8-4B89-8115-22577AB24792}">
      <dsp:nvSpPr>
        <dsp:cNvPr id="0" name=""/>
        <dsp:cNvSpPr/>
      </dsp:nvSpPr>
      <dsp:spPr>
        <a:xfrm>
          <a:off x="4258336" y="363288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/>
              <a:ea typeface="Calibri" panose="020F0502020204030204"/>
              <a:cs typeface="Calibri"/>
            </a:rPr>
            <a:t>Object Oriented Programming</a:t>
          </a:r>
        </a:p>
      </dsp:txBody>
      <dsp:txXfrm>
        <a:off x="4258336" y="363288"/>
        <a:ext cx="3722182" cy="1163181"/>
      </dsp:txXfrm>
    </dsp:sp>
    <dsp:sp modelId="{56361036-5486-4D13-8B02-03E899C865DE}">
      <dsp:nvSpPr>
        <dsp:cNvPr id="0" name=""/>
        <dsp:cNvSpPr/>
      </dsp:nvSpPr>
      <dsp:spPr>
        <a:xfrm>
          <a:off x="4103245" y="195273"/>
          <a:ext cx="814227" cy="1221341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BB309-9DE0-4E1E-A4A9-85C8A8816F1E}">
      <dsp:nvSpPr>
        <dsp:cNvPr id="0" name=""/>
        <dsp:cNvSpPr/>
      </dsp:nvSpPr>
      <dsp:spPr>
        <a:xfrm>
          <a:off x="155129" y="1827605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rPr>
            <a:t>Testing</a:t>
          </a:r>
          <a:endParaRPr lang="en-US" sz="1800" b="1" kern="1200" dirty="0">
            <a:solidFill>
              <a:schemeClr val="tx1"/>
            </a:solidFill>
            <a:latin typeface="Times New Roman"/>
            <a:ea typeface="Calibri" panose="020F0502020204030204"/>
            <a:cs typeface="Calibri"/>
          </a:endParaRPr>
        </a:p>
      </dsp:txBody>
      <dsp:txXfrm>
        <a:off x="155129" y="1827605"/>
        <a:ext cx="3722182" cy="1163181"/>
      </dsp:txXfrm>
    </dsp:sp>
    <dsp:sp modelId="{EAB8DE16-6FE3-4AB8-AB2C-D1B5C24EF78E}">
      <dsp:nvSpPr>
        <dsp:cNvPr id="0" name=""/>
        <dsp:cNvSpPr/>
      </dsp:nvSpPr>
      <dsp:spPr>
        <a:xfrm>
          <a:off x="39" y="1659589"/>
          <a:ext cx="814227" cy="122134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BBF9F-1E02-4ECE-A069-563D6AE169BC}">
      <dsp:nvSpPr>
        <dsp:cNvPr id="0" name=""/>
        <dsp:cNvSpPr/>
      </dsp:nvSpPr>
      <dsp:spPr>
        <a:xfrm>
          <a:off x="4258336" y="1827605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/>
              <a:ea typeface="Calibri" panose="020F0502020204030204"/>
              <a:cs typeface="Calibri"/>
            </a:rPr>
            <a:t>Documentation Tools</a:t>
          </a:r>
        </a:p>
      </dsp:txBody>
      <dsp:txXfrm>
        <a:off x="4258336" y="1827605"/>
        <a:ext cx="3722182" cy="1163181"/>
      </dsp:txXfrm>
    </dsp:sp>
    <dsp:sp modelId="{A6320462-72B1-429C-ADA5-8266EBD6CEA8}">
      <dsp:nvSpPr>
        <dsp:cNvPr id="0" name=""/>
        <dsp:cNvSpPr/>
      </dsp:nvSpPr>
      <dsp:spPr>
        <a:xfrm>
          <a:off x="4103245" y="1659589"/>
          <a:ext cx="814227" cy="1221341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FFACC-332D-4CA4-8D03-74B4B39E9121}">
      <dsp:nvSpPr>
        <dsp:cNvPr id="0" name=""/>
        <dsp:cNvSpPr/>
      </dsp:nvSpPr>
      <dsp:spPr>
        <a:xfrm>
          <a:off x="155129" y="3291921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/>
              <a:ea typeface="Calibri" panose="020F0502020204030204"/>
              <a:cs typeface="Calibri"/>
            </a:rPr>
            <a:t>Practice tasks</a:t>
          </a:r>
        </a:p>
      </dsp:txBody>
      <dsp:txXfrm>
        <a:off x="155129" y="3291921"/>
        <a:ext cx="3722182" cy="1163181"/>
      </dsp:txXfrm>
    </dsp:sp>
    <dsp:sp modelId="{D061AF38-D541-4DE6-ADDF-318E77326AE1}">
      <dsp:nvSpPr>
        <dsp:cNvPr id="0" name=""/>
        <dsp:cNvSpPr/>
      </dsp:nvSpPr>
      <dsp:spPr>
        <a:xfrm>
          <a:off x="39" y="3123906"/>
          <a:ext cx="814227" cy="122134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9D154-1641-44B8-B428-506D99A46446}">
      <dsp:nvSpPr>
        <dsp:cNvPr id="0" name=""/>
        <dsp:cNvSpPr/>
      </dsp:nvSpPr>
      <dsp:spPr>
        <a:xfrm>
          <a:off x="4232207" y="3357792"/>
          <a:ext cx="3722182" cy="116318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862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Times New Roman"/>
              <a:ea typeface="Calibri" panose="020F0502020204030204"/>
              <a:cs typeface="Calibri"/>
            </a:rPr>
            <a:t>Key points 2.6</a:t>
          </a:r>
        </a:p>
      </dsp:txBody>
      <dsp:txXfrm>
        <a:off x="4232207" y="3357792"/>
        <a:ext cx="3722182" cy="1163181"/>
      </dsp:txXfrm>
    </dsp:sp>
    <dsp:sp modelId="{6969361E-E203-4E7F-B0BC-545DA202CC21}">
      <dsp:nvSpPr>
        <dsp:cNvPr id="0" name=""/>
        <dsp:cNvSpPr/>
      </dsp:nvSpPr>
      <dsp:spPr>
        <a:xfrm>
          <a:off x="4103245" y="3123906"/>
          <a:ext cx="814227" cy="1221341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F24C-6824-42F6-A376-FF0535BC2462}" type="datetimeFigureOut">
              <a:t>6/7/2024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9F1A8-935D-4DE6-86D4-E5E9DE1D2C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F1A8-935D-4DE6-86D4-E5E9DE1D2C9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88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F1A8-935D-4DE6-86D4-E5E9DE1D2C9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200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F1A8-935D-4DE6-86D4-E5E9DE1D2C9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86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Simplicity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: Breaking a complex problem into smaller modules makes the overall system easier to understand, develop, and maintain. Each module focuses on a specific aspect of the problem, reducing complexity.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Reusability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: A modular design promotes the creation of reusable components. Once a module is developed and tested, it can be used in multiple parts of the software system or in other projects, saving development time and effort.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Ease of Maintenance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: When a bug is discovered or a new feature needs to be added, developers can focus on individual modules without disrupting the entire system. This makes debugging and maintenance more efficient.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Parallel Development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: Multiple developers or teams can work on different modules simultaneously. As long as the interfaces are well defined, their work can be seamlessly integrated into the overall system.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Scalability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: New functionality can be added by creating new modules or extending existing ones rather than rewriting the entire system. This makes it easier to adapt the software to changing requirements.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Testing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: Modules can be tested independently, allowing for thorough unit testing before integration. This approach improves the reliability and stability of the software.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Collaboration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: A modular design encourages collaboration among team members. Each team member can be responsible for a specific module, leading to a more efficient development process.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Code Maintenance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: When a module needs to be updated or replaced, it can be performed without affecting the rest of the system. This extends the lifespan of software applications.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Code Quality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: A modular design enforces clean interfaces and separates concerns, leading to better code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organisation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var(--font-family-body)"/>
              </a:rPr>
              <a:t> and improved code quality.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F1A8-935D-4DE6-86D4-E5E9DE1D2C9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716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F1A8-935D-4DE6-86D4-E5E9DE1D2C95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269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F1A8-935D-4DE6-86D4-E5E9DE1D2C95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165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9F1A8-935D-4DE6-86D4-E5E9DE1D2C95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30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AAE391-4CB3-2B47-AF81-EECFA31985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1157"/>
          <a:stretch/>
        </p:blipFill>
        <p:spPr>
          <a:xfrm>
            <a:off x="0" y="0"/>
            <a:ext cx="9593472" cy="6858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D0617C2-C69A-F044-964F-6049564FA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172" y="1210697"/>
            <a:ext cx="5181600" cy="4433358"/>
          </a:xfrm>
        </p:spPr>
        <p:txBody>
          <a:bodyPr>
            <a:normAutofit/>
          </a:bodyPr>
          <a:lstStyle>
            <a:lvl1pPr>
              <a:defRPr sz="16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>
              <a:defRPr sz="160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>
              <a:defRPr sz="160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>
              <a:defRPr sz="160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>
              <a:defRPr sz="160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8F67B3E-CF74-E34A-8616-9CB7F64E3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8050" y="1210697"/>
            <a:ext cx="5181600" cy="4433358"/>
          </a:xfrm>
        </p:spPr>
        <p:txBody>
          <a:bodyPr>
            <a:normAutofit/>
          </a:bodyPr>
          <a:lstStyle>
            <a:lvl1pPr>
              <a:defRPr sz="1600" b="0" i="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  <a:lvl2pPr>
              <a:defRPr sz="1600" b="0" i="0">
                <a:latin typeface="Futura Medium" panose="020B0602020204020303" pitchFamily="34" charset="-79"/>
                <a:cs typeface="Futura Medium" panose="020B0602020204020303" pitchFamily="34" charset="-79"/>
              </a:defRPr>
            </a:lvl2pPr>
            <a:lvl3pPr>
              <a:defRPr sz="1600" b="0" i="0">
                <a:latin typeface="Futura Medium" panose="020B0602020204020303" pitchFamily="34" charset="-79"/>
                <a:cs typeface="Futura Medium" panose="020B0602020204020303" pitchFamily="34" charset="-79"/>
              </a:defRPr>
            </a:lvl3pPr>
            <a:lvl4pPr>
              <a:defRPr sz="1600" b="0" i="0">
                <a:latin typeface="Futura Medium" panose="020B0602020204020303" pitchFamily="34" charset="-79"/>
                <a:cs typeface="Futura Medium" panose="020B0602020204020303" pitchFamily="34" charset="-79"/>
              </a:defRPr>
            </a:lvl4pPr>
            <a:lvl5pPr>
              <a:defRPr sz="1600" b="0" i="0">
                <a:latin typeface="Futura Medium" panose="020B0602020204020303" pitchFamily="34" charset="-79"/>
                <a:cs typeface="Futura Medium" panose="020B0602020204020303" pitchFamily="34" charset="-79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0FD77B-DD96-1643-85C1-7C391FD6D2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250" y="-38100"/>
            <a:ext cx="10515600" cy="852557"/>
          </a:xfrm>
        </p:spPr>
        <p:txBody>
          <a:bodyPr anchor="b">
            <a:normAutofit/>
          </a:bodyPr>
          <a:lstStyle>
            <a:lvl1pPr>
              <a:defRPr sz="2400" b="1" i="0">
                <a:solidFill>
                  <a:srgbClr val="131718"/>
                </a:solidFill>
                <a:latin typeface="Futura" panose="020B0602020204020303" pitchFamily="34" charset="-79"/>
                <a:cs typeface="Futura" panose="020B0602020204020303" pitchFamily="34" charset="-79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65CE26A-FFA7-A243-AA7E-097398DF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629" y="6176386"/>
            <a:ext cx="1137180" cy="365125"/>
          </a:xfrm>
        </p:spPr>
        <p:txBody>
          <a:bodyPr/>
          <a:lstStyle>
            <a:lvl1pPr algn="ctr">
              <a:defRPr sz="1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fld id="{C7D4FCF2-27F5-7947-A089-6D249577F24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black background with a black squareDescription automatically generated with medium confidence">
            <a:extLst>
              <a:ext uri="{FF2B5EF4-FFF2-40B4-BE49-F238E27FC236}">
                <a16:creationId xmlns:a16="http://schemas.microsoft.com/office/drawing/2014/main" id="{2A625298-817E-DDFC-54FE-47D6965869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472" y="6028989"/>
            <a:ext cx="2149796" cy="473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454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E2D058E-5EC8-E490-A706-2920E34E35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027"/>
            <a:ext cx="12259014" cy="6869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ED02A-8558-1A4D-A8D8-BB6951A5E8C2}"/>
              </a:ext>
            </a:extLst>
          </p:cNvPr>
          <p:cNvSpPr txBox="1"/>
          <p:nvPr userDrawn="1"/>
        </p:nvSpPr>
        <p:spPr>
          <a:xfrm>
            <a:off x="705678" y="496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46E13A9-A092-8967-27AD-8F2735AFC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201" y="3895040"/>
            <a:ext cx="5280107" cy="837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600" spc="3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5ECD75-CEBA-67CA-266D-EFBD627DEB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0" y="5621641"/>
            <a:ext cx="1236359" cy="123635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9F1CB200-6E41-3095-4F50-AB63C6F39D5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96201" y="4851193"/>
            <a:ext cx="5280107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D46A9CF0-9909-0070-D4AD-D990EB8F45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842269" y="299473"/>
            <a:ext cx="2438400" cy="3949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921A58-338E-030B-4DD6-C3546754BF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531287" y="6016192"/>
            <a:ext cx="2251737" cy="4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5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0302DAF1-F55F-CD3F-7C37-1158A9755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12782" cy="6869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C5E2F-7DD3-DEAB-6B84-4D65A9BDDC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408"/>
            <a:ext cx="5777346" cy="6932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ED02A-8558-1A4D-A8D8-BB6951A5E8C2}"/>
              </a:ext>
            </a:extLst>
          </p:cNvPr>
          <p:cNvSpPr txBox="1"/>
          <p:nvPr userDrawn="1"/>
        </p:nvSpPr>
        <p:spPr>
          <a:xfrm>
            <a:off x="705678" y="496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482A9FB3-49B7-ED1C-0246-F8CE93137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535" y="5051567"/>
            <a:ext cx="7706410" cy="53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600" spc="3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FF10B41-5B8A-C39B-417B-605CECC7FD7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33534" y="5634260"/>
            <a:ext cx="7706410" cy="46463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81E6A-1EA4-CA48-D515-14FFDB56B3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31287" y="6016192"/>
            <a:ext cx="2251737" cy="4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06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E2D058E-5EC8-E490-A706-2920E34E35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027"/>
            <a:ext cx="12313606" cy="6869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7ED02A-8558-1A4D-A8D8-BB6951A5E8C2}"/>
              </a:ext>
            </a:extLst>
          </p:cNvPr>
          <p:cNvSpPr txBox="1"/>
          <p:nvPr userDrawn="1"/>
        </p:nvSpPr>
        <p:spPr>
          <a:xfrm>
            <a:off x="705678" y="496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F46E13A9-A092-8967-27AD-8F2735AFC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201" y="2813623"/>
            <a:ext cx="5280107" cy="8375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600" spc="3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</a:t>
            </a:r>
            <a:br>
              <a:rPr lang="en-GB"/>
            </a:br>
            <a:r>
              <a:rPr lang="en-GB"/>
              <a:t>MASTER TITLE STYLE</a:t>
            </a:r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F1CB200-6E41-3095-4F50-AB63C6F39D5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96201" y="3730020"/>
            <a:ext cx="5280107" cy="41997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6F03A1-2E75-D906-7FA3-63746CF4B4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0" y="5621641"/>
            <a:ext cx="1236359" cy="1236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48632-09E8-ABC0-123F-40E92B80BC1D}"/>
              </a:ext>
            </a:extLst>
          </p:cNvPr>
          <p:cNvSpPr txBox="1"/>
          <p:nvPr userDrawn="1"/>
        </p:nvSpPr>
        <p:spPr>
          <a:xfrm>
            <a:off x="14534866" y="63325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53AC0-2A66-EE78-8B72-F634ED664424}"/>
              </a:ext>
            </a:extLst>
          </p:cNvPr>
          <p:cNvSpPr txBox="1"/>
          <p:nvPr userDrawn="1"/>
        </p:nvSpPr>
        <p:spPr>
          <a:xfrm>
            <a:off x="14589457" y="3903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A240A9-D8E6-178D-6AF6-0184EC1F7C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3254" y="-34323"/>
            <a:ext cx="1237648" cy="996763"/>
          </a:xfrm>
          <a:prstGeom prst="rect">
            <a:avLst/>
          </a:prstGeom>
        </p:spPr>
      </p:pic>
      <p:pic>
        <p:nvPicPr>
          <p:cNvPr id="2" name="Picture 1" descr="A black background with a black squareDescription automatically generated with medium confidence">
            <a:extLst>
              <a:ext uri="{FF2B5EF4-FFF2-40B4-BE49-F238E27FC236}">
                <a16:creationId xmlns:a16="http://schemas.microsoft.com/office/drawing/2014/main" id="{1EB810D5-689C-41C7-2763-470EA67072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472" y="6028989"/>
            <a:ext cx="2149796" cy="473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0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nZttMg_n_s0" TargetMode="Externa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7F6E0A0-F6D7-3ACA-2CAD-A40494469686}"/>
              </a:ext>
            </a:extLst>
          </p:cNvPr>
          <p:cNvSpPr txBox="1">
            <a:spLocks/>
          </p:cNvSpPr>
          <p:nvPr/>
        </p:nvSpPr>
        <p:spPr>
          <a:xfrm>
            <a:off x="523801" y="6148864"/>
            <a:ext cx="770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1200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A45C34-1494-67BE-B52C-9725FFBDE851}"/>
              </a:ext>
            </a:extLst>
          </p:cNvPr>
          <p:cNvSpPr>
            <a:spLocks noGrp="1"/>
          </p:cNvSpPr>
          <p:nvPr/>
        </p:nvSpPr>
        <p:spPr>
          <a:xfrm>
            <a:off x="5215724" y="2472847"/>
            <a:ext cx="6741083" cy="827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dirty="0" err="1">
                <a:solidFill>
                  <a:srgbClr val="000000"/>
                </a:solidFill>
                <a:latin typeface="Times New Roman"/>
                <a:cs typeface="Futura"/>
              </a:rPr>
              <a:t>Regenesys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Futura"/>
              </a:rPr>
              <a:t> School of Technology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F1DFDC0-49BE-9517-3963-D1D2C4AE50F2}"/>
              </a:ext>
            </a:extLst>
          </p:cNvPr>
          <p:cNvSpPr>
            <a:spLocks noGrp="1"/>
          </p:cNvSpPr>
          <p:nvPr/>
        </p:nvSpPr>
        <p:spPr>
          <a:xfrm>
            <a:off x="5215724" y="3301373"/>
            <a:ext cx="5280107" cy="137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D60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600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600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6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600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10C4B5"/>
                </a:solidFill>
                <a:latin typeface="Times New Roman"/>
                <a:cs typeface="Futura Medium"/>
              </a:rPr>
              <a:t>Bachelor of Science in Computer Science</a:t>
            </a:r>
          </a:p>
          <a:p>
            <a:r>
              <a:rPr lang="en-US" dirty="0">
                <a:latin typeface="Times New Roman"/>
                <a:cs typeface="Futura Medium"/>
              </a:rPr>
              <a:t>Ms. Preeti Mishra | preeti.m@regenesys.net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61C9FAF-78FA-76F6-D3FC-48959086ACD8}"/>
              </a:ext>
            </a:extLst>
          </p:cNvPr>
          <p:cNvSpPr txBox="1">
            <a:spLocks/>
          </p:cNvSpPr>
          <p:nvPr/>
        </p:nvSpPr>
        <p:spPr>
          <a:xfrm>
            <a:off x="5215724" y="4626238"/>
            <a:ext cx="5280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rgbClr val="000000"/>
                </a:solidFill>
                <a:latin typeface="Times New Roman"/>
                <a:cs typeface="Futura Medium"/>
              </a:rPr>
              <a:t>DATE: 8 June 2024</a:t>
            </a:r>
            <a:endParaRPr lang="en-US" sz="1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DFF069-EC8D-DD24-A072-EC64E9E00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779" y="-56341"/>
            <a:ext cx="4992361" cy="565862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0802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33665" y="1277"/>
            <a:ext cx="12307636" cy="814752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Times New Roman"/>
              </a:rPr>
              <a:t>Next up..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10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6AE39-F7B7-9ECD-865B-42FD68287E4E}"/>
              </a:ext>
            </a:extLst>
          </p:cNvPr>
          <p:cNvSpPr txBox="1"/>
          <p:nvPr/>
        </p:nvSpPr>
        <p:spPr>
          <a:xfrm>
            <a:off x="1628503" y="2782669"/>
            <a:ext cx="9518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 Modular Programming and Object-Oriented Paradigm</a:t>
            </a:r>
          </a:p>
        </p:txBody>
      </p:sp>
    </p:spTree>
    <p:extLst>
      <p:ext uri="{BB962C8B-B14F-4D97-AF65-F5344CB8AC3E}">
        <p14:creationId xmlns:p14="http://schemas.microsoft.com/office/powerpoint/2010/main" val="179318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33665" y="1277"/>
            <a:ext cx="12307636" cy="814752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Times New Roman"/>
              </a:rPr>
              <a:t>Next up..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6AE39-F7B7-9ECD-865B-42FD68287E4E}"/>
              </a:ext>
            </a:extLst>
          </p:cNvPr>
          <p:cNvSpPr txBox="1"/>
          <p:nvPr/>
        </p:nvSpPr>
        <p:spPr>
          <a:xfrm>
            <a:off x="1628503" y="2782669"/>
            <a:ext cx="951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88378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Modular Software 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Modular software design is a software engineering concept that involves breaking down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complex software system into smaller, self-contained modules or components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module is responsible for a specific piece of functionality and can be developed, tested, and maintained independently.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modules interact with each other through well-defined interfaces, allowing the construction of a larger software system from smaller, reusable building blocks.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0F42CE-F303-75F4-E456-9A05D1402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530687"/>
              </p:ext>
            </p:extLst>
          </p:nvPr>
        </p:nvGraphicFramePr>
        <p:xfrm>
          <a:off x="804091" y="2017244"/>
          <a:ext cx="1009033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957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Decomposition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Breaking down a complex problem or system into smaller, manageable parts or modules.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module should have a clear and well-defined purpose. </a:t>
            </a:r>
          </a:p>
        </p:txBody>
      </p:sp>
    </p:spTree>
    <p:extLst>
      <p:ext uri="{BB962C8B-B14F-4D97-AF65-F5344CB8AC3E}">
        <p14:creationId xmlns:p14="http://schemas.microsoft.com/office/powerpoint/2010/main" val="56686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Hiding the internal details of a module and providing a simplified and consistent interface to interact with it.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Users of the module do not need to know how it works internally.</a:t>
            </a:r>
          </a:p>
        </p:txBody>
      </p:sp>
    </p:spTree>
    <p:extLst>
      <p:ext uri="{BB962C8B-B14F-4D97-AF65-F5344CB8AC3E}">
        <p14:creationId xmlns:p14="http://schemas.microsoft.com/office/powerpoint/2010/main" val="1574294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Encapsulation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Keeping the internal data and implementation details of a module hidden from the outside world.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helps prevent unintended interference and ensures 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429176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Reusability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modules that are reusable in multiple parts of a software system or even in different projects.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Reusable modules reduce development time and the chances of errors.</a:t>
            </a:r>
          </a:p>
        </p:txBody>
      </p:sp>
    </p:spTree>
    <p:extLst>
      <p:ext uri="{BB962C8B-B14F-4D97-AF65-F5344CB8AC3E}">
        <p14:creationId xmlns:p14="http://schemas.microsoft.com/office/powerpoint/2010/main" val="1453579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modules that are independent and loosely coupled.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allows for easy replacement, modification, and maintenance of individual modules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affecting the entire system.</a:t>
            </a:r>
          </a:p>
        </p:txBody>
      </p:sp>
    </p:spTree>
    <p:extLst>
      <p:ext uri="{BB962C8B-B14F-4D97-AF65-F5344CB8AC3E}">
        <p14:creationId xmlns:p14="http://schemas.microsoft.com/office/powerpoint/2010/main" val="1623671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of Modular Software Design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963CDD9-C9BE-3A8D-EA03-C6853F6D7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265424"/>
              </p:ext>
            </p:extLst>
          </p:nvPr>
        </p:nvGraphicFramePr>
        <p:xfrm>
          <a:off x="322216" y="632580"/>
          <a:ext cx="7053943" cy="5263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5942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Advantages of Modular Programming over Procedural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A4BD2-7DFC-FA45-475C-F9653DACA942}"/>
              </a:ext>
            </a:extLst>
          </p:cNvPr>
          <p:cNvSpPr txBox="1"/>
          <p:nvPr/>
        </p:nvSpPr>
        <p:spPr>
          <a:xfrm>
            <a:off x="365760" y="824358"/>
            <a:ext cx="8601891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Improved code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and readability.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Enhanced code reusability and maintainability.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Reduced complexity through encapsulation and abstraction.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Better data integrity and reduced risk of bugs due to the global state.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Easier collaboration among developers, as they can work on separate modules.</a:t>
            </a:r>
          </a:p>
          <a:p>
            <a:pPr marL="285750" indent="-285750" algn="l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adaptability to changing requirements.</a:t>
            </a:r>
          </a:p>
        </p:txBody>
      </p:sp>
    </p:spTree>
    <p:extLst>
      <p:ext uri="{BB962C8B-B14F-4D97-AF65-F5344CB8AC3E}">
        <p14:creationId xmlns:p14="http://schemas.microsoft.com/office/powerpoint/2010/main" val="254498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2859" y="-525"/>
            <a:ext cx="12191889" cy="679715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Futura"/>
              </a:rPr>
              <a:t>Preeti Mishra</a:t>
            </a:r>
            <a:endParaRPr lang="en-US" sz="32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E5DEFB-856F-BC08-6EF0-1CD44405A45D}"/>
              </a:ext>
            </a:extLst>
          </p:cNvPr>
          <p:cNvSpPr>
            <a:spLocks noGrp="1"/>
          </p:cNvSpPr>
          <p:nvPr/>
        </p:nvSpPr>
        <p:spPr>
          <a:xfrm>
            <a:off x="262765" y="806105"/>
            <a:ext cx="8143217" cy="59352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D600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600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600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600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D600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00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16 years of expertise spanning Software Testing &amp; Development, Product Management, Training &amp; Facilitation, and Academia 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Qualifications-</a:t>
            </a:r>
          </a:p>
          <a:p>
            <a:pPr marL="742950" lvl="1" indent="-285750" algn="just">
              <a:lnSpc>
                <a:spcPct val="100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M.E.(Specialization- Software Engineering) </a:t>
            </a:r>
          </a:p>
          <a:p>
            <a:pPr marL="742950" lvl="1" indent="-285750" algn="just">
              <a:lnSpc>
                <a:spcPct val="100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B.E.(Computer Engineering)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 versed in programming languages - C, C++, Python, Java, R. Concepts- Data Structures, Software Engineering, Systems Programming, Compiler Design, Object-oriented analysis and design. Tools – Excel,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PowerBI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Provided Expert Guidance on Projects 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Bagged a few Research Publications and one Patent 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Certifications from NPTEL, EdX, Coursera in Technology, Management &amp; Teaching Learning Fields.</a:t>
            </a: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buFont typeface="Arial,Sans-Serif"/>
              <a:buChar char="•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0000"/>
              </a:lnSpc>
              <a:spcBef>
                <a:spcPts val="1200"/>
              </a:spcBef>
              <a:buFont typeface="Arial,Sans-Serif"/>
              <a:buChar char="•"/>
            </a:pPr>
            <a:endParaRPr lang="en-I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E363E3-CCEA-0815-C98D-27F04E061A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839" y="1300497"/>
            <a:ext cx="2420983" cy="3224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1517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33665" y="1277"/>
            <a:ext cx="12307636" cy="814752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Times New Roman"/>
              </a:rPr>
              <a:t>Next up..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6AE39-F7B7-9ECD-865B-42FD68287E4E}"/>
              </a:ext>
            </a:extLst>
          </p:cNvPr>
          <p:cNvSpPr txBox="1"/>
          <p:nvPr/>
        </p:nvSpPr>
        <p:spPr>
          <a:xfrm>
            <a:off x="1628503" y="2782669"/>
            <a:ext cx="951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Oriented Paradigm</a:t>
            </a:r>
          </a:p>
        </p:txBody>
      </p:sp>
    </p:spTree>
    <p:extLst>
      <p:ext uri="{BB962C8B-B14F-4D97-AF65-F5344CB8AC3E}">
        <p14:creationId xmlns:p14="http://schemas.microsoft.com/office/powerpoint/2010/main" val="3301519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Object-Oriented Paradigm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object-oriented paradigm is a programming approach that focuses on modelling software using objects. 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represent real-world entities and encapsulate data (attributes) and behavior related to those entities.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47911-9FC3-F06C-9A7F-DBD25625E952}"/>
              </a:ext>
            </a:extLst>
          </p:cNvPr>
          <p:cNvSpPr txBox="1"/>
          <p:nvPr/>
        </p:nvSpPr>
        <p:spPr>
          <a:xfrm>
            <a:off x="568233" y="2690336"/>
            <a:ext cx="8671561" cy="3331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Class and object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class is a blueprint or template for creating objects. It defines the structure and behavior that objects of that class will have.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 object is an instance of a class. It is a concrete instantiation of the class blueprint, with its own set of attributes and data.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426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Object-Oriented Paradigm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01E21-D594-A059-217C-B88F8DFB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59" y="1385602"/>
            <a:ext cx="5782482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57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33665" y="1277"/>
            <a:ext cx="12307636" cy="814752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Times New Roman"/>
              </a:rPr>
              <a:t>Next up..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6AE39-F7B7-9ECD-865B-42FD68287E4E}"/>
              </a:ext>
            </a:extLst>
          </p:cNvPr>
          <p:cNvSpPr txBox="1"/>
          <p:nvPr/>
        </p:nvSpPr>
        <p:spPr>
          <a:xfrm>
            <a:off x="1628503" y="2782669"/>
            <a:ext cx="951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walkthrough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21690-1806-AB7C-E581-6CB4C394D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394" y="3526971"/>
            <a:ext cx="1785801" cy="17858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590B30-A2C7-41CE-DC01-428E38CC840E}"/>
              </a:ext>
            </a:extLst>
          </p:cNvPr>
          <p:cNvSpPr txBox="1"/>
          <p:nvPr/>
        </p:nvSpPr>
        <p:spPr>
          <a:xfrm>
            <a:off x="6778942" y="5328403"/>
            <a:ext cx="22547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111111"/>
                </a:solidFill>
                <a:effectLst/>
                <a:highlight>
                  <a:srgbClr val="CDCDCD"/>
                </a:highlight>
                <a:latin typeface="Roboto" panose="02000000000000000000" pitchFamily="2" charset="0"/>
              </a:rPr>
              <a:t>Powered by DALL·E 3</a:t>
            </a:r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2018362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constructor is a special method for </a:t>
            </a:r>
            <a:r>
              <a:rPr lang="en-US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initialising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attributes of an object when it is created. 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Python, the constructor method is named __</a:t>
            </a:r>
            <a:r>
              <a:rPr lang="en-US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__.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It's automatically called when you create an object from the class. </a:t>
            </a:r>
          </a:p>
        </p:txBody>
      </p:sp>
    </p:spTree>
    <p:extLst>
      <p:ext uri="{BB962C8B-B14F-4D97-AF65-F5344CB8AC3E}">
        <p14:creationId xmlns:p14="http://schemas.microsoft.com/office/powerpoint/2010/main" val="976606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 Keyword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Python, self is a conventionally used name for the first parameter of instance methods in a class. 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refers to the instance of the class itself, allowing you to access and modify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object's attributes and call its methods within the class.</a:t>
            </a:r>
          </a:p>
        </p:txBody>
      </p:sp>
    </p:spTree>
    <p:extLst>
      <p:ext uri="{BB962C8B-B14F-4D97-AF65-F5344CB8AC3E}">
        <p14:creationId xmlns:p14="http://schemas.microsoft.com/office/powerpoint/2010/main" val="2652707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Principles of OOP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37A5B54-0CCC-A56D-4E89-5EB6C070C6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033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7938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Encapsulation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Encapsulation is a fundamental OOP concept that involves bundling data (attributes or properties) and the methods (functions) that operate on that data into a single unit called an object.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promotes data integrity and the principle of "hiding the internal details."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 about encapsulation-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are typically marked as private (often indicated by a prefix such as _) to restrict direct access.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the attributes is provided through methods (getters and setters) to control how the data are accessed and modified.</a:t>
            </a:r>
          </a:p>
        </p:txBody>
      </p:sp>
    </p:spTree>
    <p:extLst>
      <p:ext uri="{BB962C8B-B14F-4D97-AF65-F5344CB8AC3E}">
        <p14:creationId xmlns:p14="http://schemas.microsoft.com/office/powerpoint/2010/main" val="4105673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Inheritance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Inheritance is a mechanism that allows a new class (a subclass or derived class) to inherit properties and </a:t>
            </a:r>
            <a:r>
              <a:rPr lang="en-US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behaviours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(attributes and methods) from an existing class (a superclass or base class).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 promotes code reuse and establishes an "is-a" relationship between classes.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 about inheritance: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subclass inherits attributes and methods from its superclass, but it can also have additional attributes and methods or override inherited attributes and methods.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 allows one to create a hierarchy of classes with shared characteristics.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21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Polymorphism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polymorphism is the ability of different objects to respond to the same method name in a way that is appropriate for their individual types. 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Polymorphism promotes flexibility and extensibility in code.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 about polymorphism: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Polymorphism is achieved through method overriding (a subclass providing its own implementation of a method inherited from a superclass).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allows you to write generic code that can work with objects of various subclasses without knowing their specific types.</a:t>
            </a:r>
          </a:p>
        </p:txBody>
      </p:sp>
    </p:spTree>
    <p:extLst>
      <p:ext uri="{BB962C8B-B14F-4D97-AF65-F5344CB8AC3E}">
        <p14:creationId xmlns:p14="http://schemas.microsoft.com/office/powerpoint/2010/main" val="102269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61EC7C1-E291-5C30-11F1-B007BC8A0693}"/>
              </a:ext>
            </a:extLst>
          </p:cNvPr>
          <p:cNvSpPr>
            <a:spLocks noGrp="1"/>
          </p:cNvSpPr>
          <p:nvPr/>
        </p:nvSpPr>
        <p:spPr>
          <a:xfrm>
            <a:off x="3211" y="-2463"/>
            <a:ext cx="12187212" cy="891917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 err="1">
                <a:solidFill>
                  <a:srgbClr val="FFFFFF"/>
                </a:solidFill>
                <a:latin typeface="Times New Roman"/>
                <a:cs typeface="Arial"/>
              </a:rPr>
              <a:t>Regenesys</a:t>
            </a:r>
            <a:r>
              <a:rPr lang="en-US" sz="3200" dirty="0">
                <a:solidFill>
                  <a:srgbClr val="FFFFFF"/>
                </a:solidFill>
                <a:latin typeface="Times New Roman"/>
                <a:cs typeface="Arial"/>
              </a:rPr>
              <a:t>’ Integrated Leadership and Management 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Arial"/>
              </a:rPr>
              <a:t>Model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6C38EBD1-188B-84B7-E35C-48B8AF25B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4783282" y="1063365"/>
            <a:ext cx="5130466" cy="4977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747FD1-1363-371B-5E6B-A57A2941F5C0}"/>
              </a:ext>
            </a:extLst>
          </p:cNvPr>
          <p:cNvSpPr txBox="1">
            <a:spLocks noChangeArrowheads="1"/>
          </p:cNvSpPr>
          <p:nvPr/>
        </p:nvSpPr>
        <p:spPr>
          <a:xfrm>
            <a:off x="233421" y="1428934"/>
            <a:ext cx="4272879" cy="466751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070" indent="-179070" algn="just"/>
            <a:r>
              <a:rPr lang="en-ZA" sz="2000" b="1" dirty="0">
                <a:solidFill>
                  <a:srgbClr val="000000"/>
                </a:solidFill>
                <a:latin typeface="Times New Roman"/>
                <a:cs typeface="Futura Medium"/>
              </a:rPr>
              <a:t>Holistic </a:t>
            </a:r>
            <a:r>
              <a:rPr lang="en-ZA" sz="2000" dirty="0">
                <a:solidFill>
                  <a:srgbClr val="000000"/>
                </a:solidFill>
                <a:latin typeface="Times New Roman"/>
                <a:cs typeface="Futura Medium"/>
              </a:rPr>
              <a:t>focus on the individual (SQ, EQ, IQ, and PQ) </a:t>
            </a:r>
          </a:p>
          <a:p>
            <a:pPr marL="179070" indent="-179070" algn="just"/>
            <a:endParaRPr lang="en-ZA" sz="2000" dirty="0">
              <a:solidFill>
                <a:srgbClr val="000000"/>
              </a:solidFill>
              <a:latin typeface="Times New Roman"/>
              <a:cs typeface="Futura Medium"/>
            </a:endParaRPr>
          </a:p>
          <a:p>
            <a:pPr marL="179070" indent="-179070" algn="just"/>
            <a:r>
              <a:rPr lang="en-ZA" sz="2000" b="1" dirty="0">
                <a:solidFill>
                  <a:srgbClr val="000000"/>
                </a:solidFill>
                <a:latin typeface="Times New Roman"/>
                <a:cs typeface="Futura Medium"/>
              </a:rPr>
              <a:t>Interrelationships</a:t>
            </a:r>
            <a:r>
              <a:rPr lang="en-ZA" sz="2000" dirty="0">
                <a:solidFill>
                  <a:srgbClr val="000000"/>
                </a:solidFill>
                <a:latin typeface="Times New Roman"/>
                <a:cs typeface="Futura Medium"/>
              </a:rPr>
              <a:t> are dynamic between individual, team, institution and the external environment (systemic)</a:t>
            </a:r>
          </a:p>
          <a:p>
            <a:pPr marL="179070" indent="-179070" algn="just"/>
            <a:endParaRPr lang="en-ZA" sz="2000" dirty="0">
              <a:solidFill>
                <a:srgbClr val="000000"/>
              </a:solidFill>
              <a:latin typeface="Times New Roman"/>
              <a:cs typeface="Futura Medium"/>
            </a:endParaRPr>
          </a:p>
          <a:p>
            <a:pPr marL="179070" indent="-179070" algn="just"/>
            <a:r>
              <a:rPr lang="en-ZA" sz="2000" b="1" dirty="0">
                <a:solidFill>
                  <a:srgbClr val="000000"/>
                </a:solidFill>
                <a:latin typeface="Times New Roman"/>
                <a:cs typeface="Futura Medium"/>
              </a:rPr>
              <a:t>Strategy</a:t>
            </a:r>
            <a:r>
              <a:rPr lang="en-ZA" sz="2000" b="1" dirty="0">
                <a:solidFill>
                  <a:srgbClr val="006000"/>
                </a:solidFill>
                <a:latin typeface="Times New Roman"/>
                <a:cs typeface="Futura Medium"/>
              </a:rPr>
              <a:t> </a:t>
            </a:r>
            <a:r>
              <a:rPr lang="en-ZA" sz="2000" dirty="0">
                <a:solidFill>
                  <a:srgbClr val="000000"/>
                </a:solidFill>
                <a:latin typeface="Times New Roman"/>
                <a:cs typeface="Futura Medium"/>
              </a:rPr>
              <a:t>affects individual, team, organisational, and environmental performance </a:t>
            </a:r>
          </a:p>
          <a:p>
            <a:pPr marL="179070" indent="-179070" algn="just"/>
            <a:endParaRPr lang="en-ZA" sz="2000" dirty="0">
              <a:solidFill>
                <a:srgbClr val="000000"/>
              </a:solidFill>
              <a:latin typeface="Times New Roman"/>
              <a:cs typeface="Futura Medium"/>
            </a:endParaRPr>
          </a:p>
          <a:p>
            <a:pPr marL="179070" indent="-179070" algn="just"/>
            <a:r>
              <a:rPr lang="en-US" sz="2000" b="1" dirty="0">
                <a:solidFill>
                  <a:srgbClr val="000000"/>
                </a:solidFill>
                <a:latin typeface="Times New Roman"/>
                <a:cs typeface="Futura Medium"/>
              </a:rPr>
              <a:t>Delivery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Futura Medium"/>
              </a:rPr>
              <a:t> requires alignment </a:t>
            </a:r>
            <a:r>
              <a:rPr lang="en-US" sz="2000" dirty="0">
                <a:solidFill>
                  <a:schemeClr val="bg1"/>
                </a:solidFill>
                <a:latin typeface="Times New Roman"/>
                <a:cs typeface="Futura Medium"/>
              </a:rPr>
              <a:t>of </a:t>
            </a:r>
            <a:r>
              <a:rPr lang="en-US" sz="2000" dirty="0">
                <a:latin typeface="Times New Roman"/>
                <a:cs typeface="Futura Medium"/>
              </a:rPr>
              <a:t>of </a:t>
            </a:r>
            <a:r>
              <a:rPr lang="en-US" sz="2000" dirty="0">
                <a:solidFill>
                  <a:srgbClr val="000000"/>
                </a:solidFill>
                <a:latin typeface="Times New Roman"/>
                <a:cs typeface="Futura Medium"/>
              </a:rPr>
              <a:t>strategy, structure, systems and culture</a:t>
            </a:r>
          </a:p>
        </p:txBody>
      </p:sp>
    </p:spTree>
    <p:extLst>
      <p:ext uri="{BB962C8B-B14F-4D97-AF65-F5344CB8AC3E}">
        <p14:creationId xmlns:p14="http://schemas.microsoft.com/office/powerpoint/2010/main" val="938243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 is the process of simplifying complex reality by modelling classes based on the essential properties and </a:t>
            </a:r>
            <a:r>
              <a:rPr lang="en-US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behaviours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an object.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 allows you to focus on the essential features of an object while ignoring irrelevant details. 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way to manage complexity by creating abstract representations.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points about abstraction: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 involves defining classes that hide the implementation details and provide a clear and simplified interface for users.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of a class interact with its abstracted interface without needing to understand the underlying implementation.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72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33665" y="1277"/>
            <a:ext cx="12307636" cy="814752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Times New Roman"/>
              </a:rPr>
              <a:t>Next up..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6AE39-F7B7-9ECD-865B-42FD68287E4E}"/>
              </a:ext>
            </a:extLst>
          </p:cNvPr>
          <p:cNvSpPr txBox="1"/>
          <p:nvPr/>
        </p:nvSpPr>
        <p:spPr>
          <a:xfrm>
            <a:off x="1628503" y="2782669"/>
            <a:ext cx="951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walkthrough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21690-1806-AB7C-E581-6CB4C394D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394" y="3526971"/>
            <a:ext cx="1785801" cy="17858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590B30-A2C7-41CE-DC01-428E38CC840E}"/>
              </a:ext>
            </a:extLst>
          </p:cNvPr>
          <p:cNvSpPr txBox="1"/>
          <p:nvPr/>
        </p:nvSpPr>
        <p:spPr>
          <a:xfrm>
            <a:off x="6778942" y="5328403"/>
            <a:ext cx="22547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solidFill>
                  <a:srgbClr val="111111"/>
                </a:solidFill>
                <a:effectLst/>
                <a:highlight>
                  <a:srgbClr val="CDCDCD"/>
                </a:highlight>
                <a:latin typeface="Roboto" panose="02000000000000000000" pitchFamily="2" charset="0"/>
              </a:rPr>
              <a:t>Powered by DALL·E 3</a:t>
            </a:r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143517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33665" y="1277"/>
            <a:ext cx="12307636" cy="814752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Times New Roman"/>
              </a:rPr>
              <a:t>Next up..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32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6AE39-F7B7-9ECD-865B-42FD68287E4E}"/>
              </a:ext>
            </a:extLst>
          </p:cNvPr>
          <p:cNvSpPr txBox="1"/>
          <p:nvPr/>
        </p:nvSpPr>
        <p:spPr>
          <a:xfrm>
            <a:off x="1628503" y="2782669"/>
            <a:ext cx="951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423765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 is the process of evaluating a software application or system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identify and rectify defects, errors, or issues.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Testing ensures that the software functions as intended, meets specified requirements,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delivers a high level of quality to end-users.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29330B6-78BA-D891-6925-DF864FE48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7834070"/>
              </p:ext>
            </p:extLst>
          </p:nvPr>
        </p:nvGraphicFramePr>
        <p:xfrm>
          <a:off x="-928914" y="3334985"/>
          <a:ext cx="8566331" cy="2010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656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Testing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39C30ED-4C11-93AD-D8F6-FB30B31A9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7292230"/>
              </p:ext>
            </p:extLst>
          </p:nvPr>
        </p:nvGraphicFramePr>
        <p:xfrm>
          <a:off x="603794" y="719666"/>
          <a:ext cx="11013440" cy="5184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952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testing involves human testers executing test cases and interacting with the software to verify its correctness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9133183E-7723-EFCA-3848-DCEE3AEC1811}"/>
              </a:ext>
            </a:extLst>
          </p:cNvPr>
          <p:cNvSpPr/>
          <p:nvPr/>
        </p:nvSpPr>
        <p:spPr>
          <a:xfrm>
            <a:off x="6566263" y="1889760"/>
            <a:ext cx="5251268" cy="2751909"/>
          </a:xfrm>
          <a:prstGeom prst="irregularSeal1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Manual testing is effective for exploratory testing, usability testing, and test scenarios that are challenging to automate.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94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A0675-2744-DE36-6DBE-DC1FE6B12B03}"/>
              </a:ext>
            </a:extLst>
          </p:cNvPr>
          <p:cNvSpPr txBox="1"/>
          <p:nvPr/>
        </p:nvSpPr>
        <p:spPr>
          <a:xfrm>
            <a:off x="209005" y="668110"/>
            <a:ext cx="112776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 of Manual Testing in Python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Suppose we have a simple Python function that calculates the sum of two numbers: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add_numbers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(a, b):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   return a + b</a:t>
            </a:r>
          </a:p>
          <a:p>
            <a:pPr algn="l" fontAlgn="base"/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manual testing, a tester might write test cases and execute them manually: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Manual Test Case 1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add_numbers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(2, 3)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print("Test Case 1: Result =", result)  # Expected output: 5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Manual Test Case 2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add_numbers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(-1, 7)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print("Test Case 2: Result =", result)  # Expected output: 6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# Manual Test Case 3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add_numbers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(0, 0)</a:t>
            </a:r>
          </a:p>
          <a:p>
            <a:pPr algn="l" fontAlgn="base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print("Test Case 3: Result =", result)  # Expected output: 0</a:t>
            </a: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manual testing, testers observe the results, compare them to expected outcomes, and report any discrepancies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1226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298377" y="799419"/>
            <a:ext cx="11591107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testing involves using testing frameworks and scripts to automate the execution of test cases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9133183E-7723-EFCA-3848-DCEE3AEC1811}"/>
              </a:ext>
            </a:extLst>
          </p:cNvPr>
          <p:cNvSpPr/>
          <p:nvPr/>
        </p:nvSpPr>
        <p:spPr>
          <a:xfrm>
            <a:off x="6627223" y="1898469"/>
            <a:ext cx="4450080" cy="2621280"/>
          </a:xfrm>
          <a:prstGeom prst="irregularSeal1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Automated testing is efficient for regression testing, load testing, and repetitive test scenarios.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053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A0675-2744-DE36-6DBE-DC1FE6B12B03}"/>
              </a:ext>
            </a:extLst>
          </p:cNvPr>
          <p:cNvSpPr txBox="1"/>
          <p:nvPr/>
        </p:nvSpPr>
        <p:spPr>
          <a:xfrm>
            <a:off x="383176" y="751344"/>
            <a:ext cx="11277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automated testing example, we define test cases as methods within a test class. </a:t>
            </a:r>
          </a:p>
          <a:p>
            <a:pPr algn="ctr" fontAlgn="base"/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unittest</a:t>
            </a:r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framework provides assertion methods such as </a:t>
            </a:r>
            <a:r>
              <a:rPr lang="en-US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assertEqual</a:t>
            </a:r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verify the results automatically.</a:t>
            </a:r>
          </a:p>
          <a:p>
            <a:pPr algn="ctr" fontAlgn="base"/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fontAlgn="base"/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unittest.main</a:t>
            </a:r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call runs the tests.</a:t>
            </a:r>
            <a:endParaRPr lang="en-US" b="0" i="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430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B2A4D4-D816-6116-C70F-D9CE1AF12C29}"/>
              </a:ext>
            </a:extLst>
          </p:cNvPr>
          <p:cNvSpPr txBox="1"/>
          <p:nvPr/>
        </p:nvSpPr>
        <p:spPr>
          <a:xfrm>
            <a:off x="322217" y="661077"/>
            <a:ext cx="870639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unittest</a:t>
            </a:r>
            <a:endParaRPr lang="en-IN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add_numbers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(a, b):</a:t>
            </a:r>
          </a:p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return a + b</a:t>
            </a:r>
          </a:p>
          <a:p>
            <a:pPr algn="l" fontAlgn="base"/>
            <a:endParaRPr lang="en-IN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TestAddNumbers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unittest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TestCase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def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test_positive_numbers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(self):</a:t>
            </a:r>
          </a:p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result =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add_numbers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(2, 3)</a:t>
            </a:r>
          </a:p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self.assertEqual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(result, 5)</a:t>
            </a:r>
          </a:p>
          <a:p>
            <a:pPr algn="l" fontAlgn="base"/>
            <a:b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test_negative_numbers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(self):</a:t>
            </a:r>
          </a:p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result =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add_numbers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(-1, 7)</a:t>
            </a:r>
          </a:p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self.assertEqual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(result, 6)</a:t>
            </a:r>
          </a:p>
          <a:p>
            <a:pPr algn="l" fontAlgn="base"/>
            <a:b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def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test_zero_numbers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(self):</a:t>
            </a:r>
          </a:p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result =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add_numbers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(0, 0)</a:t>
            </a:r>
          </a:p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self.assertEqual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(result, 0)</a:t>
            </a:r>
          </a:p>
          <a:p>
            <a:pPr algn="l" fontAlgn="base"/>
            <a:b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if __name__ == "__main__":</a:t>
            </a:r>
          </a:p>
          <a:p>
            <a:pPr algn="l" fontAlgn="base"/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unittest.main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2031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030B985-1639-1138-BC20-D3E999E41853}"/>
              </a:ext>
            </a:extLst>
          </p:cNvPr>
          <p:cNvSpPr>
            <a:spLocks noGrp="1"/>
          </p:cNvSpPr>
          <p:nvPr/>
        </p:nvSpPr>
        <p:spPr>
          <a:xfrm>
            <a:off x="2859" y="470"/>
            <a:ext cx="12191888" cy="679715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 err="1">
                <a:solidFill>
                  <a:srgbClr val="FFFFFF"/>
                </a:solidFill>
                <a:latin typeface="Times New Roman"/>
                <a:cs typeface="Arial"/>
              </a:rPr>
              <a:t>Regenesys</a:t>
            </a:r>
            <a:r>
              <a:rPr lang="en-US" sz="3200" dirty="0">
                <a:solidFill>
                  <a:srgbClr val="FFFFFF"/>
                </a:solidFill>
                <a:latin typeface="Times New Roman"/>
                <a:cs typeface="Arial"/>
              </a:rPr>
              <a:t>’ Graduate Attributes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DE2AF0-634A-664F-97F8-7E97B7025B8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42" y="1093764"/>
            <a:ext cx="10134630" cy="4945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390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33665" y="1277"/>
            <a:ext cx="12307636" cy="814752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Times New Roman"/>
              </a:rPr>
              <a:t>Next up..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40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6AE39-F7B7-9ECD-865B-42FD68287E4E}"/>
              </a:ext>
            </a:extLst>
          </p:cNvPr>
          <p:cNvSpPr txBox="1"/>
          <p:nvPr/>
        </p:nvSpPr>
        <p:spPr>
          <a:xfrm>
            <a:off x="1628503" y="2782669"/>
            <a:ext cx="951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Organisation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375808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A0675-2744-DE36-6DBE-DC1FE6B12B03}"/>
              </a:ext>
            </a:extLst>
          </p:cNvPr>
          <p:cNvSpPr txBox="1"/>
          <p:nvPr/>
        </p:nvSpPr>
        <p:spPr>
          <a:xfrm>
            <a:off x="383176" y="751344"/>
            <a:ext cx="1127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Several tools and practices are available to help </a:t>
            </a:r>
            <a:r>
              <a:rPr lang="en-US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organise</a:t>
            </a:r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document program code.</a:t>
            </a:r>
          </a:p>
          <a:p>
            <a:pPr algn="ctr" fontAlgn="base"/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tools can assist in improving code readability, maintainability, and collaboration among developers. </a:t>
            </a:r>
            <a:endParaRPr lang="en-US" b="0" i="0" dirty="0">
              <a:solidFill>
                <a:schemeClr val="accent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05575F-10E9-320B-CF28-5E211AB9B59B}"/>
              </a:ext>
            </a:extLst>
          </p:cNvPr>
          <p:cNvSpPr txBox="1"/>
          <p:nvPr/>
        </p:nvSpPr>
        <p:spPr>
          <a:xfrm>
            <a:off x="687978" y="2116183"/>
            <a:ext cx="3576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tools and practices: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Pylint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SPHINX</a:t>
            </a:r>
          </a:p>
        </p:txBody>
      </p:sp>
    </p:spTree>
    <p:extLst>
      <p:ext uri="{BB962C8B-B14F-4D97-AF65-F5344CB8AC3E}">
        <p14:creationId xmlns:p14="http://schemas.microsoft.com/office/powerpoint/2010/main" val="928198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33665" y="1277"/>
            <a:ext cx="12307636" cy="814752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Times New Roman"/>
              </a:rPr>
              <a:t>Next up..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6AE39-F7B7-9ECD-865B-42FD68287E4E}"/>
              </a:ext>
            </a:extLst>
          </p:cNvPr>
          <p:cNvSpPr txBox="1"/>
          <p:nvPr/>
        </p:nvSpPr>
        <p:spPr>
          <a:xfrm>
            <a:off x="1628503" y="2782669"/>
            <a:ext cx="951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Pylint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67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Pylint</a:t>
            </a:r>
            <a:endParaRPr lang="en-US" sz="30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A0675-2744-DE36-6DBE-DC1FE6B12B03}"/>
              </a:ext>
            </a:extLst>
          </p:cNvPr>
          <p:cNvSpPr txBox="1"/>
          <p:nvPr/>
        </p:nvSpPr>
        <p:spPr>
          <a:xfrm>
            <a:off x="383176" y="751344"/>
            <a:ext cx="1127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1" i="0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Pylint</a:t>
            </a:r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powerful tool for analyzing Python code and ensuring adherence to coding standards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05575F-10E9-320B-CF28-5E211AB9B59B}"/>
              </a:ext>
            </a:extLst>
          </p:cNvPr>
          <p:cNvSpPr txBox="1"/>
          <p:nvPr/>
        </p:nvSpPr>
        <p:spPr>
          <a:xfrm>
            <a:off x="304801" y="1313878"/>
            <a:ext cx="3317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this command on terminal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lang="en-US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pylint</a:t>
            </a:r>
            <a:endParaRPr lang="en-IN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27144-BED1-9939-C12D-CDE95F17392E}"/>
              </a:ext>
            </a:extLst>
          </p:cNvPr>
          <p:cNvSpPr txBox="1"/>
          <p:nvPr/>
        </p:nvSpPr>
        <p:spPr>
          <a:xfrm>
            <a:off x="4373880" y="1553873"/>
            <a:ext cx="751331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Pylint</a:t>
            </a: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is a popular static code analysis tool for Python. It checks Python code against a set of coding standards and detects potential errors, code smells, and style violations.</a:t>
            </a:r>
          </a:p>
          <a:p>
            <a:pPr algn="just" fontAlgn="base"/>
            <a:br>
              <a:rPr lang="en-US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  <a:p>
            <a:pPr algn="just" fontAlgn="base"/>
            <a:endParaRPr lang="en-US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 Quality Analysis: </a:t>
            </a:r>
            <a:r>
              <a:rPr lang="en-US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Pylint</a:t>
            </a: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assesses the quality of Python code by identifying issues such as undefined variables, unused imports, and code complexity.</a:t>
            </a:r>
          </a:p>
          <a:p>
            <a:pPr algn="just" fontAlgn="base"/>
            <a:endParaRPr lang="en-US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Code Style Enforcement: </a:t>
            </a: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This enforces coding style conventions and adherence to Python Enhancement Proposals (PEP 8) for consistent and readable code.</a:t>
            </a:r>
          </a:p>
          <a:p>
            <a:pPr algn="just" fontAlgn="base"/>
            <a:endParaRPr lang="en-US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Extensibility: </a:t>
            </a:r>
            <a:r>
              <a:rPr lang="en-US" sz="16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Pylint</a:t>
            </a: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can be extended with custom rules and plugins to meet specific project requirements.</a:t>
            </a:r>
          </a:p>
          <a:p>
            <a:pPr algn="just" fontAlgn="base"/>
            <a:endParaRPr lang="en-US" sz="1600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Integration: </a:t>
            </a: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can be integrated into various development environments and continuous integration (CI) pipelines.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25B09-ADA3-A54C-A5B2-5EDE6F14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4" y="2707409"/>
            <a:ext cx="4285906" cy="27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6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Pylint</a:t>
            </a:r>
            <a:endParaRPr lang="en-US" sz="3000" b="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A0675-2744-DE36-6DBE-DC1FE6B12B03}"/>
              </a:ext>
            </a:extLst>
          </p:cNvPr>
          <p:cNvSpPr txBox="1"/>
          <p:nvPr/>
        </p:nvSpPr>
        <p:spPr>
          <a:xfrm>
            <a:off x="383176" y="751344"/>
            <a:ext cx="11277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Pylint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typically run from the command line.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can analyze individual files, multiple files, or entire directories.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analyze a single file:</a:t>
            </a:r>
          </a:p>
          <a:p>
            <a:pPr algn="just" fontAlgn="base"/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i="0" dirty="0" err="1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pylint</a:t>
            </a:r>
            <a:r>
              <a:rPr lang="en-US" i="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filename.py</a:t>
            </a:r>
            <a:endParaRPr 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76FF5-AD15-C50C-EC24-6A4EC9F3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89" y="1477328"/>
            <a:ext cx="6567459" cy="46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2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33665" y="1277"/>
            <a:ext cx="12307636" cy="814752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Times New Roman"/>
              </a:rPr>
              <a:t>Next up..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6AE39-F7B7-9ECD-865B-42FD68287E4E}"/>
              </a:ext>
            </a:extLst>
          </p:cNvPr>
          <p:cNvSpPr txBox="1"/>
          <p:nvPr/>
        </p:nvSpPr>
        <p:spPr>
          <a:xfrm>
            <a:off x="1628503" y="2782669"/>
            <a:ext cx="951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765616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GitHub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A0675-2744-DE36-6DBE-DC1FE6B12B03}"/>
              </a:ext>
            </a:extLst>
          </p:cNvPr>
          <p:cNvSpPr txBox="1"/>
          <p:nvPr/>
        </p:nvSpPr>
        <p:spPr>
          <a:xfrm>
            <a:off x="383176" y="751344"/>
            <a:ext cx="1127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 is a powerful platform for collaborative development and version control.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27144-BED1-9939-C12D-CDE95F17392E}"/>
              </a:ext>
            </a:extLst>
          </p:cNvPr>
          <p:cNvSpPr txBox="1"/>
          <p:nvPr/>
        </p:nvSpPr>
        <p:spPr>
          <a:xfrm>
            <a:off x="0" y="1089898"/>
            <a:ext cx="11704319" cy="4993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Create a GitHub Account</a:t>
            </a:r>
          </a:p>
          <a:p>
            <a:pPr marL="342900" indent="-34290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Install Git on Your Computer</a:t>
            </a:r>
          </a:p>
          <a:p>
            <a:pPr marL="342900" indent="-34290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Create a Git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Repository:On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GitHub, click the “+” symbol in the top right corner and choose “New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repository.”Give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your repository a name and click “Create repository.”</a:t>
            </a:r>
          </a:p>
          <a:p>
            <a:pPr marL="342900" indent="-34290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Add and Commit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Files:Add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files to your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repository,Commit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your changes to create snapshots of your work.</a:t>
            </a:r>
          </a:p>
          <a:p>
            <a:pPr marL="342900" indent="-34290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Create a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Branch:Branches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allow you to work on isolated features or experiments.</a:t>
            </a:r>
          </a:p>
          <a:p>
            <a:pPr marL="342900" indent="-34290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Create a Pull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Request:When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you’re ready to merge your changes back into the main branch, create a pull request.</a:t>
            </a:r>
          </a:p>
          <a:p>
            <a:pPr marL="342900" indent="-342900" algn="just" fontAlgn="base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Merge Your Pull 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Request:After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reviewing and approving the changes, merge the pull request, Your changes are now part of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2920070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DAE98-DE8B-4549-30BD-EF613194F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23" y="1593668"/>
            <a:ext cx="7444314" cy="31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92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BD0463-DEB5-CA02-A5EC-C23BF17E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23" y="1580991"/>
            <a:ext cx="8151223" cy="33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546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E7CD-8657-CB7B-349F-D29CC8D9C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026" y="1130012"/>
            <a:ext cx="4816518" cy="393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3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4727" y="-8368"/>
            <a:ext cx="12201532" cy="824397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Futura"/>
              </a:rPr>
              <a:t>Ground Rules</a:t>
            </a:r>
            <a:endParaRPr lang="en-US" sz="32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5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77FCCBF-1349-1759-C489-CF9FC2016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337102"/>
              </p:ext>
            </p:extLst>
          </p:nvPr>
        </p:nvGraphicFramePr>
        <p:xfrm>
          <a:off x="1585114" y="8160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C9ECA60-528E-40F1-17B3-72D7E7D8A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86" y="2096933"/>
            <a:ext cx="2229602" cy="2229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52F6D1-3382-FF7F-9599-BD52103FB1ED}"/>
              </a:ext>
            </a:extLst>
          </p:cNvPr>
          <p:cNvSpPr txBox="1"/>
          <p:nvPr/>
        </p:nvSpPr>
        <p:spPr>
          <a:xfrm>
            <a:off x="418165" y="4064925"/>
            <a:ext cx="2333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Powered by DALL·E 3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28694845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9249D-4E17-259C-599B-5E676851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49" y="1326222"/>
            <a:ext cx="5925045" cy="391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32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6A541-7230-80EA-58F1-B2F686DA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17" y="1130310"/>
            <a:ext cx="8473440" cy="40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29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Sphinx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A0675-2744-DE36-6DBE-DC1FE6B12B03}"/>
              </a:ext>
            </a:extLst>
          </p:cNvPr>
          <p:cNvSpPr txBox="1"/>
          <p:nvPr/>
        </p:nvSpPr>
        <p:spPr>
          <a:xfrm>
            <a:off x="383176" y="751344"/>
            <a:ext cx="1127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Sphinx is a powerful documentation generator for Python projects.</a:t>
            </a:r>
          </a:p>
          <a:p>
            <a:pPr algn="ctr" fontAlgn="base"/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https://www.youtube.com/watch?v=nZttMg_n_s0</a:t>
            </a: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27144-BED1-9939-C12D-CDE95F17392E}"/>
              </a:ext>
            </a:extLst>
          </p:cNvPr>
          <p:cNvSpPr txBox="1"/>
          <p:nvPr/>
        </p:nvSpPr>
        <p:spPr>
          <a:xfrm>
            <a:off x="209007" y="1337274"/>
            <a:ext cx="11173095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Installation: First, make sure you have Sphinx installed. You can install it using pip:</a:t>
            </a:r>
          </a:p>
          <a:p>
            <a:pPr algn="just" fontAlgn="base">
              <a:lnSpc>
                <a:spcPct val="200000"/>
              </a:lnSpc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pip install sphinx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91F28-2DDC-B151-DD08-B96F4BFE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388" y="1999762"/>
            <a:ext cx="5216808" cy="381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85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Sphinx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A0675-2744-DE36-6DBE-DC1FE6B12B03}"/>
              </a:ext>
            </a:extLst>
          </p:cNvPr>
          <p:cNvSpPr txBox="1"/>
          <p:nvPr/>
        </p:nvSpPr>
        <p:spPr>
          <a:xfrm>
            <a:off x="383176" y="751344"/>
            <a:ext cx="1127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Sphinx is a powerful documentation generator for Python projects.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27144-BED1-9939-C12D-CDE95F17392E}"/>
              </a:ext>
            </a:extLst>
          </p:cNvPr>
          <p:cNvSpPr txBox="1"/>
          <p:nvPr/>
        </p:nvSpPr>
        <p:spPr>
          <a:xfrm>
            <a:off x="383176" y="1228417"/>
            <a:ext cx="4686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Create a Source Directory: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 the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sphinx-</a:t>
            </a:r>
            <a:r>
              <a:rPr lang="en-US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quickstart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command to set up a source directory for your documentation.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51D8C-A8CD-B29F-D2B8-83A56FE20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240" y="1690082"/>
            <a:ext cx="5154429" cy="414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2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33665" y="1277"/>
            <a:ext cx="12307636" cy="814752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Times New Roman"/>
              </a:rPr>
              <a:t>Next up..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54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6AE39-F7B7-9ECD-865B-42FD68287E4E}"/>
              </a:ext>
            </a:extLst>
          </p:cNvPr>
          <p:cNvSpPr txBox="1"/>
          <p:nvPr/>
        </p:nvSpPr>
        <p:spPr>
          <a:xfrm>
            <a:off x="1628503" y="2782669"/>
            <a:ext cx="951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3739271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94ADD-D4B5-CB32-42B0-31779235E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783772"/>
            <a:ext cx="9353005" cy="482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81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covered essential aspects of Python programming, focusing on OOPs; software testing techniques, including manual and automated testing using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unittest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framework; and coding documentation tools, such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pylint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sphinx, and GitHub.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provided an in-depth exploration of OOP principles, including classes, objects, inheritance, encapsulation, and polymorphism;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delved into how classes are defined and instantiated, along with advanced concepts such as inheritance for code reuse, encapsulation for data protection, and polymorphism for interface flexibility;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introduced manual testing, a process in which tests are executed manually without automated tools;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focuses on automated testing using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unittest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framework, a built-in Python module for writing and running tests;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explored coding documentation tools such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pylint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code analysis, sphinx for generating documentation from source code, and GitHub for version control and collaboration.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discussed the role of these tools in improving code quality, maintaining code consistency, and enhancing collaboration among developers.</a:t>
            </a:r>
          </a:p>
        </p:txBody>
      </p:sp>
    </p:spTree>
    <p:extLst>
      <p:ext uri="{BB962C8B-B14F-4D97-AF65-F5344CB8AC3E}">
        <p14:creationId xmlns:p14="http://schemas.microsoft.com/office/powerpoint/2010/main" val="1585298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E9D07858-61DB-86F9-7605-C9C171DE064E}"/>
              </a:ext>
            </a:extLst>
          </p:cNvPr>
          <p:cNvSpPr>
            <a:spLocks noGrp="1"/>
          </p:cNvSpPr>
          <p:nvPr/>
        </p:nvSpPr>
        <p:spPr>
          <a:xfrm>
            <a:off x="-33665" y="1277"/>
            <a:ext cx="12307636" cy="814752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Times New Roman"/>
              </a:rPr>
              <a:t>Next up.. 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57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6AE39-F7B7-9ECD-865B-42FD68287E4E}"/>
              </a:ext>
            </a:extLst>
          </p:cNvPr>
          <p:cNvSpPr txBox="1"/>
          <p:nvPr/>
        </p:nvSpPr>
        <p:spPr>
          <a:xfrm>
            <a:off x="1628503" y="2782669"/>
            <a:ext cx="9518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973766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Nuggets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33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following code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snippet:What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 the output of this code, and why?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num=18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num&gt;10: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print(“Hey")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num%3==0: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print("Num is divisible by 3")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Ohhh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7689894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Nuggets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will be printed as output in the following code? And why?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 = 20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num &lt; 100: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print(“Inter")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num &lt; 10: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print(“National")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print(“World")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06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3EBD4-1B24-E880-5774-3456A6C5CCFF}"/>
              </a:ext>
            </a:extLst>
          </p:cNvPr>
          <p:cNvSpPr>
            <a:spLocks noGrp="1"/>
          </p:cNvSpPr>
          <p:nvPr/>
        </p:nvSpPr>
        <p:spPr>
          <a:xfrm>
            <a:off x="2860" y="-4002"/>
            <a:ext cx="12187545" cy="866789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rgbClr val="131718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Futura"/>
              </a:rPr>
              <a:t>Learning Outcomes</a:t>
            </a:r>
            <a:endParaRPr lang="en-US" sz="32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AA146-7C17-646E-5785-B24AE18FC270}"/>
              </a:ext>
            </a:extLst>
          </p:cNvPr>
          <p:cNvSpPr txBox="1"/>
          <p:nvPr/>
        </p:nvSpPr>
        <p:spPr>
          <a:xfrm>
            <a:off x="2303926" y="162215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E20F7-0AA2-A56A-F80D-324EA2B59CCF}"/>
              </a:ext>
            </a:extLst>
          </p:cNvPr>
          <p:cNvSpPr txBox="1"/>
          <p:nvPr/>
        </p:nvSpPr>
        <p:spPr>
          <a:xfrm>
            <a:off x="469736" y="1222419"/>
            <a:ext cx="11670829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Identify the problem statement  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Label variables using appropriate variable naming rules.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Select appropriate operators required for the computation.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List intermediate and final output using print statement.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Describe and apply the core principles and concepts of procedural programming.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Define and initialise variables with appropriate value.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Identify and implement control structures like if-else, if-</a:t>
            </a:r>
            <a:r>
              <a:rPr lang="en-GB" dirty="0" err="1">
                <a:latin typeface="Times New Roman"/>
                <a:cs typeface="Arial"/>
              </a:rPr>
              <a:t>elif</a:t>
            </a:r>
            <a:r>
              <a:rPr lang="en-GB" dirty="0">
                <a:latin typeface="Times New Roman"/>
                <a:cs typeface="Arial"/>
              </a:rPr>
              <a:t>-else, nested if else, while loop and for loop.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Define and implement customised Python function with components like function header, docstring, parameter, function body, return statement, function call, local variable.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Develop programs incrementally, breaking down complex tasks into manageable parts.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Examine outcome of the program with simple tests, automated tests depending upon the scenario.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Describe the concept of modular software design. 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State the advantages of modular software design.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Apply modular software design technique to decompose programs into modular components.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Implement the Python program to store input and output data using built-in collections like list, tuple, dictionary, string.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Implement the Python program using Pandas package to read and write data into simple text files, such as CSV and JSON files.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2F494-DCF6-8652-1959-E2B2798C51A7}"/>
              </a:ext>
            </a:extLst>
          </p:cNvPr>
          <p:cNvSpPr txBox="1"/>
          <p:nvPr/>
        </p:nvSpPr>
        <p:spPr>
          <a:xfrm>
            <a:off x="469737" y="857956"/>
            <a:ext cx="82396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Times New Roman"/>
                <a:cs typeface="Times New Roman"/>
              </a:rPr>
              <a:t>On completing this course, students should be able to:</a:t>
            </a:r>
            <a:r>
              <a:rPr lang="en-US" b="1" dirty="0">
                <a:latin typeface="Times New Roman"/>
                <a:cs typeface="Arial"/>
              </a:rPr>
              <a:t> </a:t>
            </a:r>
            <a:endParaRPr lang="en-US" b="1" dirty="0">
              <a:latin typeface="Times New Roman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C4C68-2A8A-741C-BC0D-7ADC445D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874" y="926563"/>
            <a:ext cx="1901179" cy="19011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07FE4-EF85-780A-2278-CC7FD04AA0B2}"/>
              </a:ext>
            </a:extLst>
          </p:cNvPr>
          <p:cNvSpPr txBox="1"/>
          <p:nvPr/>
        </p:nvSpPr>
        <p:spPr>
          <a:xfrm>
            <a:off x="9388366" y="2629908"/>
            <a:ext cx="2333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Powered by DALL·E 3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33054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Nuggets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33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following code will be………… Also give reason to support your answer?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Start= -20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Last=  -10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Step= 4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count in range(Start, Last, Step):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print(count, end="\t")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02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Nuggets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code will lead to ………..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while(True):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print(“I am in while loop”)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0001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Nuggets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code will lead to ………..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while(False):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print(“I am in while loop”)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386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Nuggets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following code: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sum(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result=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print(result)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difference(5,6)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difference(6,5)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difference(-5,-6)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458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Nuggets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following code snippet: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x=100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exchange(x):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x=x/2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print(x)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exchange(x)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print(x)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will be the output generated by the code and why?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462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Nuggets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given code snippets demonstrates………. principle of Object Oriented Programming. Give reason to support you answer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 eat(self):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print(“I am 2d Shape")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 display(self):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# Access the name attribute of the superclass using 'self'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print("My name is", self.name)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5581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Nuggets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below the code snippet, the output generated when this code is executed will be………….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reason to support your answer.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 __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__(self, x):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x+10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 display(self):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print(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self.x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(100)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x.display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(-200)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y.display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57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out these 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of the below problems, create python program with comments and Provide the output for each test case and explanations for how the code behaves in each scenario.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56A25-6E89-7D05-AED7-E5285EC6C9E0}"/>
              </a:ext>
            </a:extLst>
          </p:cNvPr>
          <p:cNvSpPr txBox="1"/>
          <p:nvPr/>
        </p:nvSpPr>
        <p:spPr>
          <a:xfrm>
            <a:off x="132805" y="1847213"/>
            <a:ext cx="1063969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Even-odd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Table of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Convert degree centigrade to degree Fahrenheit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validates a username and password entered by the user using if–else statements</a:t>
            </a:r>
            <a:endParaRPr lang="en-IN" kern="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Calculate grade from marks</a:t>
            </a:r>
            <a:endParaRPr lang="en-IN" sz="1800" kern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calculates the factorial of a given number using a while 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</a:t>
            </a:r>
            <a:r>
              <a:rPr lang="en-I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o calculate simple interest, accepting principal amount, rate of interest, and duration in years as function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solidFill>
                  <a:srgbClr val="000000"/>
                </a:solidFill>
                <a:latin typeface="Arial" panose="020B0604020202020204" pitchFamily="34" charset="0"/>
              </a:rPr>
              <a:t>Calculator to perform arithmetic operations based on users choice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Develop a Python program to demonstrate object-oriented programming concepts: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Define a class Student.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Define attributes of the class Student – name, age, subject1_marks, subject2_marks, subject3_marks.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Define a constructor to initialize attributes of the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Include a member function to display student details (Student – name, age, subject1_marks, subject2_marks, subject3_mark).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Create an object, initialize its data members, and invoke the total marks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25180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out these 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of the below problems, create python program with comments and Provide the output for each test case and explanations for how the code behaves in each scenario.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56A25-6E89-7D05-AED7-E5285EC6C9E0}"/>
              </a:ext>
            </a:extLst>
          </p:cNvPr>
          <p:cNvSpPr txBox="1"/>
          <p:nvPr/>
        </p:nvSpPr>
        <p:spPr>
          <a:xfrm>
            <a:off x="132805" y="1847213"/>
            <a:ext cx="1063969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Define a class Student.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Define attributes of the class Student – name, age, subject1_marks, subject2_marks, subject3_marks.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Define a constructor to initialize attributes of the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Include a member function to display student details (Student – name, age, subject1_marks, subject2_marks, subject3_mark).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Create an object, initialize its data members, and invoke the total marks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 program to automate testing for addition of two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program to implement a user-defined function with a list as a parameter, printing whether each value in the list is even or odd.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5874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out these 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of the below problems, create python program with comments and Provide the output for each test case and explanations for how the code behaves in each scenario.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56A25-6E89-7D05-AED7-E5285EC6C9E0}"/>
              </a:ext>
            </a:extLst>
          </p:cNvPr>
          <p:cNvSpPr txBox="1"/>
          <p:nvPr/>
        </p:nvSpPr>
        <p:spPr>
          <a:xfrm>
            <a:off x="132805" y="1847213"/>
            <a:ext cx="1063969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Construct a Python program, with detailed comments, to illustrate the functionality of the following list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1. list()</a:t>
            </a:r>
          </a:p>
          <a:p>
            <a:pPr lvl="2"/>
            <a:endParaRPr lang="en-US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2. append()</a:t>
            </a:r>
          </a:p>
          <a:p>
            <a:pPr lvl="2"/>
            <a:endParaRPr lang="en-US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3. insert()</a:t>
            </a:r>
          </a:p>
          <a:p>
            <a:pPr lvl="2"/>
            <a:endParaRPr lang="en-US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4. sort()</a:t>
            </a:r>
          </a:p>
          <a:p>
            <a:pPr lvl="2"/>
            <a:endParaRPr lang="en-US" kern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/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5. reverse()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015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3EBD4-1B24-E880-5774-3456A6C5CCFF}"/>
              </a:ext>
            </a:extLst>
          </p:cNvPr>
          <p:cNvSpPr>
            <a:spLocks noGrp="1"/>
          </p:cNvSpPr>
          <p:nvPr/>
        </p:nvSpPr>
        <p:spPr>
          <a:xfrm>
            <a:off x="2860" y="-4002"/>
            <a:ext cx="12187545" cy="866789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rgbClr val="131718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Futura"/>
              </a:rPr>
              <a:t>Learning Outcomes</a:t>
            </a:r>
            <a:endParaRPr lang="en-US" sz="32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8B39D-98CD-42A2-388A-F6D60B987CF4}"/>
              </a:ext>
            </a:extLst>
          </p:cNvPr>
          <p:cNvSpPr txBox="1"/>
          <p:nvPr/>
        </p:nvSpPr>
        <p:spPr>
          <a:xfrm>
            <a:off x="171214" y="1055512"/>
            <a:ext cx="12018903" cy="49705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Understand the pseudocode description of algorithm. 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Implement the code for pseudocode algorithm to enhance logical thinking and problem-solving abilities.​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Describe and implement data storage and data handling in stacks data structure using Python.</a:t>
            </a:r>
            <a:r>
              <a:rPr lang="en-US" dirty="0">
                <a:latin typeface="Times New Roman"/>
                <a:cs typeface="Arial"/>
              </a:rPr>
              <a:t>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Describe and implement data storage and data handling in queues data structure using Python.​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Describe and implement date, time related library code.</a:t>
            </a:r>
            <a:r>
              <a:rPr lang="en-US" dirty="0">
                <a:latin typeface="Times New Roman"/>
                <a:cs typeface="Arial"/>
              </a:rPr>
              <a:t>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Describe and implement social media related library code.</a:t>
            </a:r>
            <a:r>
              <a:rPr lang="en-US" dirty="0">
                <a:latin typeface="Times New Roman"/>
                <a:cs typeface="Arial"/>
              </a:rPr>
              <a:t>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Identify steps involved in installation of software development environment. </a:t>
            </a:r>
            <a:r>
              <a:rPr lang="en-US" dirty="0">
                <a:latin typeface="Times New Roman"/>
                <a:cs typeface="Arial"/>
              </a:rPr>
              <a:t>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Examine components of software development environment. 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Use software development environment to coding and debugging and project management.​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Use print statement for code debugging.​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Use software development environment specific debugger options like breakpoints, step through code, inspect variables.​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Organise and document program code according to software engineering principles, making it readable and maintainable.</a:t>
            </a:r>
            <a:r>
              <a:rPr lang="en-US" dirty="0">
                <a:latin typeface="Times New Roman"/>
                <a:cs typeface="Arial"/>
              </a:rPr>
              <a:t>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Explain the design and implementation of their own code and comprehend and interpret documentation for supplied example code.​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Design custom data structures tailored to specific requirements for storing and managing the states of a process.​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Design Python functions to represent complex states of a process.​</a:t>
            </a:r>
          </a:p>
          <a:p>
            <a:pPr marL="285750" indent="-285750"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Times New Roman"/>
                <a:cs typeface="Arial"/>
              </a:rPr>
              <a:t>Design Python class to encapsulating relevant information and process.​</a:t>
            </a:r>
            <a:br>
              <a:rPr lang="en-GB" dirty="0">
                <a:latin typeface="Times New Roman"/>
                <a:cs typeface="Arial"/>
              </a:rPr>
            </a:br>
            <a:r>
              <a:rPr lang="en-GB" sz="1100" dirty="0">
                <a:latin typeface="Arial"/>
                <a:cs typeface="Arial"/>
              </a:rPr>
              <a:t>​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FC904E-04C6-D9FF-CE31-386E659E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009" y="1718337"/>
            <a:ext cx="1901179" cy="19011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E85FA7-782E-CB35-B94B-B9ECF910DE3D}"/>
              </a:ext>
            </a:extLst>
          </p:cNvPr>
          <p:cNvSpPr txBox="1"/>
          <p:nvPr/>
        </p:nvSpPr>
        <p:spPr>
          <a:xfrm>
            <a:off x="9779725" y="3429000"/>
            <a:ext cx="2333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Powered by DALL·E 3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897609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out these 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of the below problems, create python program with comments and Provide the output for each test case and explanations for how the code behaves in each scenario.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56A25-6E89-7D05-AED7-E5285EC6C9E0}"/>
              </a:ext>
            </a:extLst>
          </p:cNvPr>
          <p:cNvSpPr txBox="1"/>
          <p:nvPr/>
        </p:nvSpPr>
        <p:spPr>
          <a:xfrm>
            <a:off x="132805" y="1847213"/>
            <a:ext cx="1063969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Creation and </a:t>
            </a:r>
            <a:r>
              <a:rPr lang="en-US" kern="0" dirty="0" err="1">
                <a:solidFill>
                  <a:srgbClr val="000000"/>
                </a:solidFill>
                <a:latin typeface="Arial" panose="020B0604020202020204" pitchFamily="34" charset="0"/>
              </a:rPr>
              <a:t>Initialisation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 of Pandas </a:t>
            </a:r>
            <a:r>
              <a:rPr lang="en-US" kern="0" dirty="0" err="1">
                <a:solidFill>
                  <a:srgbClr val="000000"/>
                </a:solidFill>
                <a:latin typeface="Arial" panose="020B0604020202020204" pitchFamily="34" charset="0"/>
              </a:rPr>
              <a:t>DataFrame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 from a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Viewing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Displaying the first 10 rows of the </a:t>
            </a:r>
            <a:r>
              <a:rPr lang="en-US" kern="0" dirty="0" err="1">
                <a:solidFill>
                  <a:srgbClr val="000000"/>
                </a:solidFill>
                <a:latin typeface="Arial" panose="020B0604020202020204" pitchFamily="34" charset="0"/>
              </a:rPr>
              <a:t>DataFrame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Retrieving the dimensions (rows, columns) of the </a:t>
            </a:r>
            <a:r>
              <a:rPr lang="en-US" kern="0" dirty="0" err="1">
                <a:solidFill>
                  <a:srgbClr val="000000"/>
                </a:solidFill>
                <a:latin typeface="Arial" panose="020B0604020202020204" pitchFamily="34" charset="0"/>
              </a:rPr>
              <a:t>DataFrame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Retrieving the column labels of the </a:t>
            </a:r>
            <a:r>
              <a:rPr lang="en-US" kern="0" dirty="0" err="1">
                <a:solidFill>
                  <a:srgbClr val="000000"/>
                </a:solidFill>
                <a:latin typeface="Arial" panose="020B0604020202020204" pitchFamily="34" charset="0"/>
              </a:rPr>
              <a:t>DataFrame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Retrieving the index labels of the </a:t>
            </a:r>
            <a:r>
              <a:rPr lang="en-US" kern="0" dirty="0" err="1">
                <a:solidFill>
                  <a:srgbClr val="000000"/>
                </a:solidFill>
                <a:latin typeface="Arial" panose="020B0604020202020204" pitchFamily="34" charset="0"/>
              </a:rPr>
              <a:t>DataFrame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Selection and Indexing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Selecting a single column by name.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Selecting multiple columns by name.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Selecting a row by index.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Filtering rows based on a condition.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Sorting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Sorting the </a:t>
            </a:r>
            <a:r>
              <a:rPr lang="en-US" kern="0" dirty="0" err="1">
                <a:solidFill>
                  <a:srgbClr val="000000"/>
                </a:solidFill>
                <a:latin typeface="Arial" panose="020B0604020202020204" pitchFamily="34" charset="0"/>
              </a:rPr>
              <a:t>DataFrame</a:t>
            </a: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 by the values in a specific column.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6598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Heading">
            <a:extLst>
              <a:ext uri="{FF2B5EF4-FFF2-40B4-BE49-F238E27FC236}">
                <a16:creationId xmlns:a16="http://schemas.microsoft.com/office/drawing/2014/main" id="{94304EA4-8725-4134-BCE1-820E2112CFED}"/>
              </a:ext>
            </a:extLst>
          </p:cNvPr>
          <p:cNvSpPr txBox="1"/>
          <p:nvPr/>
        </p:nvSpPr>
        <p:spPr>
          <a:xfrm>
            <a:off x="-3214" y="4144"/>
            <a:ext cx="12194291" cy="553998"/>
          </a:xfrm>
          <a:prstGeom prst="rect">
            <a:avLst/>
          </a:prstGeom>
          <a:solidFill>
            <a:srgbClr val="10C4B5"/>
          </a:solidFill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Try out these 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5A72F-73D8-249A-2161-8E213DE97665}"/>
              </a:ext>
            </a:extLst>
          </p:cNvPr>
          <p:cNvSpPr txBox="1"/>
          <p:nvPr/>
        </p:nvSpPr>
        <p:spPr>
          <a:xfrm>
            <a:off x="1" y="558142"/>
            <a:ext cx="12191076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of the below problems, create python program with comments and Provide the output for each test case and explanations for how the code behaves in each scenario.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56A25-6E89-7D05-AED7-E5285EC6C9E0}"/>
              </a:ext>
            </a:extLst>
          </p:cNvPr>
          <p:cNvSpPr txBox="1"/>
          <p:nvPr/>
        </p:nvSpPr>
        <p:spPr>
          <a:xfrm>
            <a:off x="132805" y="1847213"/>
            <a:ext cx="106396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000000"/>
                </a:solidFill>
                <a:latin typeface="Arial" panose="020B0604020202020204" pitchFamily="34" charset="0"/>
              </a:rPr>
              <a:t>Develop a Python program, accompanied by explanatory comments, that prompts the user for the quantity of coffee cups and the unit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Craft a Python program, supported by comments, to convert an amount in South African Rands (ZAR) to the equivalent in US Dollars (USD) using the conversion rate: 1 South African Rand = 0.05 United States Dollar.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5224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72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3EBD4-1B24-E880-5774-3456A6C5CCFF}"/>
              </a:ext>
            </a:extLst>
          </p:cNvPr>
          <p:cNvSpPr>
            <a:spLocks noGrp="1"/>
          </p:cNvSpPr>
          <p:nvPr/>
        </p:nvSpPr>
        <p:spPr>
          <a:xfrm>
            <a:off x="2860" y="-4002"/>
            <a:ext cx="12187545" cy="866789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rgbClr val="131718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Futura"/>
              </a:rPr>
              <a:t>We Have Covered</a:t>
            </a:r>
            <a:endParaRPr lang="en-US" sz="3200" dirty="0">
              <a:solidFill>
                <a:srgbClr val="FFFFFF"/>
              </a:solidFill>
              <a:latin typeface="Times New Roman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1B7E5C0-C638-16CF-DDBD-5A14349600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3020371"/>
              </p:ext>
            </p:extLst>
          </p:nvPr>
        </p:nvGraphicFramePr>
        <p:xfrm>
          <a:off x="3737353" y="1103811"/>
          <a:ext cx="7980558" cy="4650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AutoShape 8" descr="Generated from prompt">
            <a:extLst>
              <a:ext uri="{FF2B5EF4-FFF2-40B4-BE49-F238E27FC236}">
                <a16:creationId xmlns:a16="http://schemas.microsoft.com/office/drawing/2014/main" id="{95BC42BB-7AB2-33B2-A002-AD7A421354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264E29-D2A2-2E47-5F51-68C9F8D5D4FA}"/>
              </a:ext>
            </a:extLst>
          </p:cNvPr>
          <p:cNvSpPr txBox="1"/>
          <p:nvPr/>
        </p:nvSpPr>
        <p:spPr>
          <a:xfrm>
            <a:off x="583474" y="4199997"/>
            <a:ext cx="2333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Powered by DALL·E 3</a:t>
            </a:r>
            <a:endParaRPr lang="en-IN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D5785-E02E-7503-923F-6CCABCAFE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65" y="1754970"/>
            <a:ext cx="3520304" cy="25758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1060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4FF24DE5-E97F-B5FF-DDA3-777C2E0744E0}"/>
              </a:ext>
            </a:extLst>
          </p:cNvPr>
          <p:cNvSpPr>
            <a:spLocks noGrp="1"/>
          </p:cNvSpPr>
          <p:nvPr/>
        </p:nvSpPr>
        <p:spPr>
          <a:xfrm>
            <a:off x="3311" y="2136271"/>
            <a:ext cx="10860801" cy="1152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chemeClr val="tx1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6000" dirty="0">
                <a:latin typeface="Times New Roman"/>
                <a:cs typeface="Futura"/>
              </a:rPr>
              <a:t>Thank You!</a:t>
            </a:r>
          </a:p>
          <a:p>
            <a:r>
              <a:rPr lang="en-US" sz="2000" dirty="0">
                <a:latin typeface="Times New Roman"/>
                <a:cs typeface="Futura"/>
              </a:rPr>
              <a:t>Email-preeti.m@regenesys.net</a:t>
            </a:r>
            <a:endParaRPr lang="en-US" sz="2000" dirty="0">
              <a:latin typeface="Times New Roman"/>
            </a:endParaRPr>
          </a:p>
          <a:p>
            <a:endParaRPr lang="en-US" sz="20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309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3EBD4-1B24-E880-5774-3456A6C5CCFF}"/>
              </a:ext>
            </a:extLst>
          </p:cNvPr>
          <p:cNvSpPr>
            <a:spLocks noGrp="1"/>
          </p:cNvSpPr>
          <p:nvPr/>
        </p:nvSpPr>
        <p:spPr>
          <a:xfrm>
            <a:off x="2860" y="-4002"/>
            <a:ext cx="12187545" cy="866789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rgbClr val="131718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Futura"/>
              </a:rPr>
              <a:t>Quick Recap of Last Session</a:t>
            </a:r>
            <a:endParaRPr lang="en-US" sz="3200" dirty="0">
              <a:solidFill>
                <a:srgbClr val="FFFFFF"/>
              </a:solidFill>
              <a:latin typeface="Times New Roman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1B7E5C0-C638-16CF-DDBD-5A1434960010}"/>
              </a:ext>
            </a:extLst>
          </p:cNvPr>
          <p:cNvGraphicFramePr/>
          <p:nvPr/>
        </p:nvGraphicFramePr>
        <p:xfrm>
          <a:off x="3737353" y="1103811"/>
          <a:ext cx="7980558" cy="4650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AutoShape 8" descr="Generated from prompt">
            <a:extLst>
              <a:ext uri="{FF2B5EF4-FFF2-40B4-BE49-F238E27FC236}">
                <a16:creationId xmlns:a16="http://schemas.microsoft.com/office/drawing/2014/main" id="{95BC42BB-7AB2-33B2-A002-AD7A421354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264E29-D2A2-2E47-5F51-68C9F8D5D4FA}"/>
              </a:ext>
            </a:extLst>
          </p:cNvPr>
          <p:cNvSpPr txBox="1"/>
          <p:nvPr/>
        </p:nvSpPr>
        <p:spPr>
          <a:xfrm>
            <a:off x="583474" y="4199997"/>
            <a:ext cx="2333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Powered by DALL·E 3</a:t>
            </a:r>
            <a:endParaRPr lang="en-IN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D5785-E02E-7503-923F-6CCABCAFE9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965" y="1754970"/>
            <a:ext cx="3520304" cy="25758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618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0029164-C9CE-3229-472B-EDD06B6A60B4}"/>
              </a:ext>
            </a:extLst>
          </p:cNvPr>
          <p:cNvSpPr>
            <a:spLocks noGrp="1"/>
          </p:cNvSpPr>
          <p:nvPr/>
        </p:nvSpPr>
        <p:spPr>
          <a:xfrm>
            <a:off x="10879281" y="6376246"/>
            <a:ext cx="1308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rgbClr val="299884"/>
                </a:solidFill>
                <a:latin typeface="Futura Medium" panose="020B0602020204020303" pitchFamily="34" charset="-79"/>
                <a:ea typeface="+mn-ea"/>
                <a:cs typeface="Futura Medium" panose="020B0602020204020303" pitchFamily="34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4FCF2-27F5-7947-A089-6D249577F24B}" type="slidenum">
              <a:rPr lang="en-US" dirty="0" smtClean="0"/>
              <a:pPr/>
              <a:t>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1B3EBD4-1B24-E880-5774-3456A6C5CCFF}"/>
              </a:ext>
            </a:extLst>
          </p:cNvPr>
          <p:cNvSpPr>
            <a:spLocks noGrp="1"/>
          </p:cNvSpPr>
          <p:nvPr/>
        </p:nvSpPr>
        <p:spPr>
          <a:xfrm>
            <a:off x="2860" y="-4002"/>
            <a:ext cx="12187545" cy="866789"/>
          </a:xfrm>
          <a:prstGeom prst="rect">
            <a:avLst/>
          </a:prstGeom>
          <a:solidFill>
            <a:srgbClr val="10C4B5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i="0" kern="1200" spc="300" baseline="0">
                <a:solidFill>
                  <a:srgbClr val="131718"/>
                </a:solidFill>
                <a:latin typeface="Futura" panose="020B0602020204020303" pitchFamily="34" charset="-79"/>
                <a:ea typeface="+mj-ea"/>
                <a:cs typeface="Futura" panose="020B0602020204020303" pitchFamily="34" charset="-79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latin typeface="Times New Roman"/>
                <a:cs typeface="Futura"/>
              </a:rPr>
              <a:t>Outline</a:t>
            </a:r>
            <a:endParaRPr lang="en-US" sz="3200">
              <a:solidFill>
                <a:srgbClr val="FFFFFF"/>
              </a:solidFill>
              <a:latin typeface="Times New Roman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1B7E5C0-C638-16CF-DDBD-5A14349600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730620"/>
              </p:ext>
            </p:extLst>
          </p:nvPr>
        </p:nvGraphicFramePr>
        <p:xfrm>
          <a:off x="4589570" y="1420872"/>
          <a:ext cx="5262574" cy="3862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AutoShape 8" descr="Generated from prompt">
            <a:extLst>
              <a:ext uri="{FF2B5EF4-FFF2-40B4-BE49-F238E27FC236}">
                <a16:creationId xmlns:a16="http://schemas.microsoft.com/office/drawing/2014/main" id="{95BC42BB-7AB2-33B2-A002-AD7A421354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24D778-C179-BE8A-89DF-1D3344D74A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22" y="1347787"/>
            <a:ext cx="3857625" cy="38576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264E29-D2A2-2E47-5F51-68C9F8D5D4FA}"/>
              </a:ext>
            </a:extLst>
          </p:cNvPr>
          <p:cNvSpPr txBox="1"/>
          <p:nvPr/>
        </p:nvSpPr>
        <p:spPr>
          <a:xfrm>
            <a:off x="1393371" y="5074607"/>
            <a:ext cx="2333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Powered by DALL·E 3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376936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3555</TotalTime>
  <Words>4392</Words>
  <Application>Microsoft Office PowerPoint</Application>
  <PresentationFormat>Widescreen</PresentationFormat>
  <Paragraphs>539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Arial Black</vt:lpstr>
      <vt:lpstr>Arial,Sans-Serif</vt:lpstr>
      <vt:lpstr>Calibri</vt:lpstr>
      <vt:lpstr>Calibri Light</vt:lpstr>
      <vt:lpstr>Futura</vt:lpstr>
      <vt:lpstr>Futura Medium</vt:lpstr>
      <vt:lpstr>Roboto</vt:lpstr>
      <vt:lpstr>Times New Roman</vt:lpstr>
      <vt:lpstr>var(--font-family-body)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Preeti</cp:lastModifiedBy>
  <cp:revision>1407</cp:revision>
  <dcterms:created xsi:type="dcterms:W3CDTF">2024-03-11T17:22:00Z</dcterms:created>
  <dcterms:modified xsi:type="dcterms:W3CDTF">2024-06-07T19:21:54Z</dcterms:modified>
</cp:coreProperties>
</file>